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27"/>
  </p:notesMasterIdLst>
  <p:sldIdLst>
    <p:sldId id="332" r:id="rId3"/>
    <p:sldId id="327" r:id="rId4"/>
    <p:sldId id="324" r:id="rId5"/>
    <p:sldId id="326" r:id="rId6"/>
    <p:sldId id="328" r:id="rId7"/>
    <p:sldId id="329" r:id="rId8"/>
    <p:sldId id="330" r:id="rId9"/>
    <p:sldId id="333" r:id="rId10"/>
    <p:sldId id="322" r:id="rId11"/>
    <p:sldId id="295" r:id="rId12"/>
    <p:sldId id="312" r:id="rId13"/>
    <p:sldId id="313" r:id="rId14"/>
    <p:sldId id="292" r:id="rId15"/>
    <p:sldId id="289" r:id="rId16"/>
    <p:sldId id="303" r:id="rId17"/>
    <p:sldId id="291" r:id="rId18"/>
    <p:sldId id="290" r:id="rId19"/>
    <p:sldId id="306" r:id="rId20"/>
    <p:sldId id="307" r:id="rId21"/>
    <p:sldId id="309" r:id="rId22"/>
    <p:sldId id="293" r:id="rId23"/>
    <p:sldId id="294" r:id="rId24"/>
    <p:sldId id="318" r:id="rId25"/>
    <p:sldId id="321" r:id="rId26"/>
  </p:sldIdLst>
  <p:sldSz cx="12192000" cy="6858000"/>
  <p:notesSz cx="6797675" cy="99314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25" userDrawn="1">
          <p15:clr>
            <a:srgbClr val="A4A3A4"/>
          </p15:clr>
        </p15:guide>
        <p15:guide id="2" orient="horz" pos="913" userDrawn="1">
          <p15:clr>
            <a:srgbClr val="A4A3A4"/>
          </p15:clr>
        </p15:guide>
        <p15:guide id="3" pos="7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6235D"/>
    <a:srgbClr val="6A40BF"/>
    <a:srgbClr val="6A405B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8D36F3E-1BD3-4906-8DBF-F2D9F2D2F36F}" v="77" dt="2019-04-18T08:11:38.09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711" autoAdjust="0"/>
    <p:restoredTop sz="90233" autoAdjust="0"/>
  </p:normalViewPr>
  <p:slideViewPr>
    <p:cSldViewPr snapToGrid="0">
      <p:cViewPr varScale="1">
        <p:scale>
          <a:sx n="83" d="100"/>
          <a:sy n="83" d="100"/>
        </p:scale>
        <p:origin x="120" y="468"/>
      </p:cViewPr>
      <p:guideLst>
        <p:guide pos="325"/>
        <p:guide orient="horz" pos="913"/>
        <p:guide pos="7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microsoft.com/office/2016/11/relationships/changesInfo" Target="changesInfos/changesInfo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Дульнев Александр Александрович" userId="435e2904-147f-4772-bd02-42a8e3e67b0c" providerId="ADAL" clId="{E8D36F3E-1BD3-4906-8DBF-F2D9F2D2F36F}"/>
    <pc:docChg chg="undo custSel addSld modSld">
      <pc:chgData name="Дульнев Александр Александрович" userId="435e2904-147f-4772-bd02-42a8e3e67b0c" providerId="ADAL" clId="{E8D36F3E-1BD3-4906-8DBF-F2D9F2D2F36F}" dt="2019-04-18T08:11:47.894" v="3288" actId="20577"/>
      <pc:docMkLst>
        <pc:docMk/>
      </pc:docMkLst>
      <pc:sldChg chg="modSp">
        <pc:chgData name="Дульнев Александр Александрович" userId="435e2904-147f-4772-bd02-42a8e3e67b0c" providerId="ADAL" clId="{E8D36F3E-1BD3-4906-8DBF-F2D9F2D2F36F}" dt="2019-04-17T16:12:36.968" v="143" actId="207"/>
        <pc:sldMkLst>
          <pc:docMk/>
          <pc:sldMk cId="4180112833" sldId="256"/>
        </pc:sldMkLst>
        <pc:spChg chg="mod">
          <ac:chgData name="Дульнев Александр Александрович" userId="435e2904-147f-4772-bd02-42a8e3e67b0c" providerId="ADAL" clId="{E8D36F3E-1BD3-4906-8DBF-F2D9F2D2F36F}" dt="2019-04-17T16:09:52.222" v="69" actId="20577"/>
          <ac:spMkLst>
            <pc:docMk/>
            <pc:sldMk cId="4180112833" sldId="256"/>
            <ac:spMk id="2" creationId="{00000000-0000-0000-0000-000000000000}"/>
          </ac:spMkLst>
        </pc:spChg>
        <pc:spChg chg="mod">
          <ac:chgData name="Дульнев Александр Александрович" userId="435e2904-147f-4772-bd02-42a8e3e67b0c" providerId="ADAL" clId="{E8D36F3E-1BD3-4906-8DBF-F2D9F2D2F36F}" dt="2019-04-17T16:12:36.968" v="143" actId="207"/>
          <ac:spMkLst>
            <pc:docMk/>
            <pc:sldMk cId="4180112833" sldId="256"/>
            <ac:spMk id="7" creationId="{03B2F1E4-468D-4486-857C-35C2B5B6C597}"/>
          </ac:spMkLst>
        </pc:spChg>
      </pc:sldChg>
      <pc:sldChg chg="modSp">
        <pc:chgData name="Дульнев Александр Александрович" userId="435e2904-147f-4772-bd02-42a8e3e67b0c" providerId="ADAL" clId="{E8D36F3E-1BD3-4906-8DBF-F2D9F2D2F36F}" dt="2019-04-17T16:54:21.517" v="1026" actId="1076"/>
        <pc:sldMkLst>
          <pc:docMk/>
          <pc:sldMk cId="67582988" sldId="257"/>
        </pc:sldMkLst>
        <pc:spChg chg="mod">
          <ac:chgData name="Дульнев Александр Александрович" userId="435e2904-147f-4772-bd02-42a8e3e67b0c" providerId="ADAL" clId="{E8D36F3E-1BD3-4906-8DBF-F2D9F2D2F36F}" dt="2019-04-17T16:53:57.122" v="1002" actId="20577"/>
          <ac:spMkLst>
            <pc:docMk/>
            <pc:sldMk cId="67582988" sldId="257"/>
            <ac:spMk id="16" creationId="{9718F028-FF9E-4204-B709-07648D8CE4A6}"/>
          </ac:spMkLst>
        </pc:spChg>
        <pc:spChg chg="mod">
          <ac:chgData name="Дульнев Александр Александрович" userId="435e2904-147f-4772-bd02-42a8e3e67b0c" providerId="ADAL" clId="{E8D36F3E-1BD3-4906-8DBF-F2D9F2D2F36F}" dt="2019-04-17T16:54:21.517" v="1026" actId="1076"/>
          <ac:spMkLst>
            <pc:docMk/>
            <pc:sldMk cId="67582988" sldId="257"/>
            <ac:spMk id="19" creationId="{D4DE96BF-6936-481B-9B12-50B324757A66}"/>
          </ac:spMkLst>
        </pc:spChg>
        <pc:spChg chg="mod">
          <ac:chgData name="Дульнев Александр Александрович" userId="435e2904-147f-4772-bd02-42a8e3e67b0c" providerId="ADAL" clId="{E8D36F3E-1BD3-4906-8DBF-F2D9F2D2F36F}" dt="2019-04-17T16:54:11.850" v="1017" actId="20577"/>
          <ac:spMkLst>
            <pc:docMk/>
            <pc:sldMk cId="67582988" sldId="257"/>
            <ac:spMk id="20" creationId="{40FC5586-D013-416D-9457-A160A6019957}"/>
          </ac:spMkLst>
        </pc:spChg>
        <pc:spChg chg="mod">
          <ac:chgData name="Дульнев Александр Александрович" userId="435e2904-147f-4772-bd02-42a8e3e67b0c" providerId="ADAL" clId="{E8D36F3E-1BD3-4906-8DBF-F2D9F2D2F36F}" dt="2019-04-17T16:54:07.905" v="1008" actId="1076"/>
          <ac:spMkLst>
            <pc:docMk/>
            <pc:sldMk cId="67582988" sldId="257"/>
            <ac:spMk id="21" creationId="{2BBE7E16-C074-4AD7-B08D-ACC87556DC8A}"/>
          </ac:spMkLst>
        </pc:spChg>
        <pc:graphicFrameChg chg="mod">
          <ac:chgData name="Дульнев Александр Александрович" userId="435e2904-147f-4772-bd02-42a8e3e67b0c" providerId="ADAL" clId="{E8D36F3E-1BD3-4906-8DBF-F2D9F2D2F36F}" dt="2019-04-17T16:53:49.049" v="996" actId="20577"/>
          <ac:graphicFrameMkLst>
            <pc:docMk/>
            <pc:sldMk cId="67582988" sldId="257"/>
            <ac:graphicFrameMk id="4" creationId="{00000000-0000-0000-0000-000000000000}"/>
          </ac:graphicFrameMkLst>
        </pc:graphicFrameChg>
      </pc:sldChg>
      <pc:sldChg chg="addSp delSp modSp">
        <pc:chgData name="Дульнев Александр Александрович" userId="435e2904-147f-4772-bd02-42a8e3e67b0c" providerId="ADAL" clId="{E8D36F3E-1BD3-4906-8DBF-F2D9F2D2F36F}" dt="2019-04-18T07:40:27.207" v="2147" actId="20577"/>
        <pc:sldMkLst>
          <pc:docMk/>
          <pc:sldMk cId="1966980322" sldId="289"/>
        </pc:sldMkLst>
        <pc:spChg chg="del">
          <ac:chgData name="Дульнев Александр Александрович" userId="435e2904-147f-4772-bd02-42a8e3e67b0c" providerId="ADAL" clId="{E8D36F3E-1BD3-4906-8DBF-F2D9F2D2F36F}" dt="2019-04-18T07:38:00.897" v="1946" actId="478"/>
          <ac:spMkLst>
            <pc:docMk/>
            <pc:sldMk cId="1966980322" sldId="289"/>
            <ac:spMk id="2" creationId="{00000000-0000-0000-0000-000000000000}"/>
          </ac:spMkLst>
        </pc:spChg>
        <pc:spChg chg="mod">
          <ac:chgData name="Дульнев Александр Александрович" userId="435e2904-147f-4772-bd02-42a8e3e67b0c" providerId="ADAL" clId="{E8D36F3E-1BD3-4906-8DBF-F2D9F2D2F36F}" dt="2019-04-18T07:40:27.207" v="2147" actId="20577"/>
          <ac:spMkLst>
            <pc:docMk/>
            <pc:sldMk cId="1966980322" sldId="289"/>
            <ac:spMk id="3" creationId="{00000000-0000-0000-0000-000000000000}"/>
          </ac:spMkLst>
        </pc:spChg>
        <pc:spChg chg="add del mod">
          <ac:chgData name="Дульнев Александр Александрович" userId="435e2904-147f-4772-bd02-42a8e3e67b0c" providerId="ADAL" clId="{E8D36F3E-1BD3-4906-8DBF-F2D9F2D2F36F}" dt="2019-04-18T07:38:04.755" v="1947" actId="478"/>
          <ac:spMkLst>
            <pc:docMk/>
            <pc:sldMk cId="1966980322" sldId="289"/>
            <ac:spMk id="8" creationId="{A61D12C0-64D7-427E-9114-8C7A2F153BA8}"/>
          </ac:spMkLst>
        </pc:spChg>
        <pc:spChg chg="add">
          <ac:chgData name="Дульнев Александр Александрович" userId="435e2904-147f-4772-bd02-42a8e3e67b0c" providerId="ADAL" clId="{E8D36F3E-1BD3-4906-8DBF-F2D9F2D2F36F}" dt="2019-04-18T07:38:05.726" v="1948"/>
          <ac:spMkLst>
            <pc:docMk/>
            <pc:sldMk cId="1966980322" sldId="289"/>
            <ac:spMk id="9" creationId="{35E2FE24-4DBA-49A0-83B8-A0A609B7DF74}"/>
          </ac:spMkLst>
        </pc:spChg>
      </pc:sldChg>
      <pc:sldChg chg="addSp delSp modSp">
        <pc:chgData name="Дульнев Александр Александрович" userId="435e2904-147f-4772-bd02-42a8e3e67b0c" providerId="ADAL" clId="{E8D36F3E-1BD3-4906-8DBF-F2D9F2D2F36F}" dt="2019-04-18T07:50:58.165" v="2619" actId="20577"/>
        <pc:sldMkLst>
          <pc:docMk/>
          <pc:sldMk cId="2671295092" sldId="290"/>
        </pc:sldMkLst>
        <pc:spChg chg="mod">
          <ac:chgData name="Дульнев Александр Александрович" userId="435e2904-147f-4772-bd02-42a8e3e67b0c" providerId="ADAL" clId="{E8D36F3E-1BD3-4906-8DBF-F2D9F2D2F36F}" dt="2019-04-18T07:50:58.165" v="2619" actId="20577"/>
          <ac:spMkLst>
            <pc:docMk/>
            <pc:sldMk cId="2671295092" sldId="290"/>
            <ac:spMk id="3" creationId="{00000000-0000-0000-0000-000000000000}"/>
          </ac:spMkLst>
        </pc:spChg>
        <pc:spChg chg="del">
          <ac:chgData name="Дульнев Александр Александрович" userId="435e2904-147f-4772-bd02-42a8e3e67b0c" providerId="ADAL" clId="{E8D36F3E-1BD3-4906-8DBF-F2D9F2D2F36F}" dt="2019-04-18T07:48:56.714" v="2462" actId="478"/>
          <ac:spMkLst>
            <pc:docMk/>
            <pc:sldMk cId="2671295092" sldId="290"/>
            <ac:spMk id="7" creationId="{85949EDF-E371-4E99-9F9A-201FF6EFC925}"/>
          </ac:spMkLst>
        </pc:spChg>
        <pc:spChg chg="add">
          <ac:chgData name="Дульнев Александр Александрович" userId="435e2904-147f-4772-bd02-42a8e3e67b0c" providerId="ADAL" clId="{E8D36F3E-1BD3-4906-8DBF-F2D9F2D2F36F}" dt="2019-04-18T07:48:57.068" v="2463"/>
          <ac:spMkLst>
            <pc:docMk/>
            <pc:sldMk cId="2671295092" sldId="290"/>
            <ac:spMk id="9" creationId="{DA8C009B-9D2E-4DC2-84B2-613125EEB0F0}"/>
          </ac:spMkLst>
        </pc:spChg>
      </pc:sldChg>
      <pc:sldChg chg="addSp delSp modSp">
        <pc:chgData name="Дульнев Александр Александрович" userId="435e2904-147f-4772-bd02-42a8e3e67b0c" providerId="ADAL" clId="{E8D36F3E-1BD3-4906-8DBF-F2D9F2D2F36F}" dt="2019-04-18T07:48:48.148" v="2461" actId="20577"/>
        <pc:sldMkLst>
          <pc:docMk/>
          <pc:sldMk cId="2332657190" sldId="291"/>
        </pc:sldMkLst>
        <pc:spChg chg="del">
          <ac:chgData name="Дульнев Александр Александрович" userId="435e2904-147f-4772-bd02-42a8e3e67b0c" providerId="ADAL" clId="{E8D36F3E-1BD3-4906-8DBF-F2D9F2D2F36F}" dt="2019-04-18T07:41:02.934" v="2169" actId="478"/>
          <ac:spMkLst>
            <pc:docMk/>
            <pc:sldMk cId="2332657190" sldId="291"/>
            <ac:spMk id="2" creationId="{00000000-0000-0000-0000-000000000000}"/>
          </ac:spMkLst>
        </pc:spChg>
        <pc:spChg chg="mod">
          <ac:chgData name="Дульнев Александр Александрович" userId="435e2904-147f-4772-bd02-42a8e3e67b0c" providerId="ADAL" clId="{E8D36F3E-1BD3-4906-8DBF-F2D9F2D2F36F}" dt="2019-04-18T07:48:48.148" v="2461" actId="20577"/>
          <ac:spMkLst>
            <pc:docMk/>
            <pc:sldMk cId="2332657190" sldId="291"/>
            <ac:spMk id="3" creationId="{00000000-0000-0000-0000-000000000000}"/>
          </ac:spMkLst>
        </pc:spChg>
        <pc:spChg chg="add del mod">
          <ac:chgData name="Дульнев Александр Александрович" userId="435e2904-147f-4772-bd02-42a8e3e67b0c" providerId="ADAL" clId="{E8D36F3E-1BD3-4906-8DBF-F2D9F2D2F36F}" dt="2019-04-18T07:41:08.666" v="2170" actId="478"/>
          <ac:spMkLst>
            <pc:docMk/>
            <pc:sldMk cId="2332657190" sldId="291"/>
            <ac:spMk id="7" creationId="{2B59354C-2761-4909-BD47-7A5CD66F3AC6}"/>
          </ac:spMkLst>
        </pc:spChg>
        <pc:spChg chg="add mod">
          <ac:chgData name="Дульнев Александр Александрович" userId="435e2904-147f-4772-bd02-42a8e3e67b0c" providerId="ADAL" clId="{E8D36F3E-1BD3-4906-8DBF-F2D9F2D2F36F}" dt="2019-04-18T07:41:15.891" v="2181" actId="20577"/>
          <ac:spMkLst>
            <pc:docMk/>
            <pc:sldMk cId="2332657190" sldId="291"/>
            <ac:spMk id="8" creationId="{E4529033-6B33-4BA6-A26A-516D2E5D8991}"/>
          </ac:spMkLst>
        </pc:spChg>
      </pc:sldChg>
      <pc:sldChg chg="addSp delSp modSp">
        <pc:chgData name="Дульнев Александр Александрович" userId="435e2904-147f-4772-bd02-42a8e3e67b0c" providerId="ADAL" clId="{E8D36F3E-1BD3-4906-8DBF-F2D9F2D2F36F}" dt="2019-04-18T07:37:45.944" v="1945" actId="6549"/>
        <pc:sldMkLst>
          <pc:docMk/>
          <pc:sldMk cId="201810736" sldId="292"/>
        </pc:sldMkLst>
        <pc:spChg chg="del">
          <ac:chgData name="Дульнев Александр Александрович" userId="435e2904-147f-4772-bd02-42a8e3e67b0c" providerId="ADAL" clId="{E8D36F3E-1BD3-4906-8DBF-F2D9F2D2F36F}" dt="2019-04-18T07:33:15.793" v="1631" actId="478"/>
          <ac:spMkLst>
            <pc:docMk/>
            <pc:sldMk cId="201810736" sldId="292"/>
            <ac:spMk id="2" creationId="{00000000-0000-0000-0000-000000000000}"/>
          </ac:spMkLst>
        </pc:spChg>
        <pc:spChg chg="mod">
          <ac:chgData name="Дульнев Александр Александрович" userId="435e2904-147f-4772-bd02-42a8e3e67b0c" providerId="ADAL" clId="{E8D36F3E-1BD3-4906-8DBF-F2D9F2D2F36F}" dt="2019-04-18T07:37:45.944" v="1945" actId="6549"/>
          <ac:spMkLst>
            <pc:docMk/>
            <pc:sldMk cId="201810736" sldId="292"/>
            <ac:spMk id="3" creationId="{00000000-0000-0000-0000-000000000000}"/>
          </ac:spMkLst>
        </pc:spChg>
        <pc:spChg chg="add del mod">
          <ac:chgData name="Дульнев Александр Александрович" userId="435e2904-147f-4772-bd02-42a8e3e67b0c" providerId="ADAL" clId="{E8D36F3E-1BD3-4906-8DBF-F2D9F2D2F36F}" dt="2019-04-18T07:33:21.857" v="1634" actId="478"/>
          <ac:spMkLst>
            <pc:docMk/>
            <pc:sldMk cId="201810736" sldId="292"/>
            <ac:spMk id="7" creationId="{7210D9B9-E680-4844-B8FE-194EFF0FB2C6}"/>
          </ac:spMkLst>
        </pc:spChg>
        <pc:spChg chg="add del">
          <ac:chgData name="Дульнев Александр Александрович" userId="435e2904-147f-4772-bd02-42a8e3e67b0c" providerId="ADAL" clId="{E8D36F3E-1BD3-4906-8DBF-F2D9F2D2F36F}" dt="2019-04-18T07:33:17.513" v="1633"/>
          <ac:spMkLst>
            <pc:docMk/>
            <pc:sldMk cId="201810736" sldId="292"/>
            <ac:spMk id="8" creationId="{7E91EC66-673B-4179-9761-4C58083B9CAF}"/>
          </ac:spMkLst>
        </pc:spChg>
        <pc:spChg chg="add mod">
          <ac:chgData name="Дульнев Александр Александрович" userId="435e2904-147f-4772-bd02-42a8e3e67b0c" providerId="ADAL" clId="{E8D36F3E-1BD3-4906-8DBF-F2D9F2D2F36F}" dt="2019-04-18T07:33:29.835" v="1646" actId="20577"/>
          <ac:spMkLst>
            <pc:docMk/>
            <pc:sldMk cId="201810736" sldId="292"/>
            <ac:spMk id="9" creationId="{6CB8ED83-9135-4D6D-A275-A42EB57B825D}"/>
          </ac:spMkLst>
        </pc:spChg>
      </pc:sldChg>
      <pc:sldChg chg="addSp delSp modSp">
        <pc:chgData name="Дульнев Александр Александрович" userId="435e2904-147f-4772-bd02-42a8e3e67b0c" providerId="ADAL" clId="{E8D36F3E-1BD3-4906-8DBF-F2D9F2D2F36F}" dt="2019-04-18T08:00:28.066" v="2935" actId="20577"/>
        <pc:sldMkLst>
          <pc:docMk/>
          <pc:sldMk cId="3805859498" sldId="293"/>
        </pc:sldMkLst>
        <pc:spChg chg="del">
          <ac:chgData name="Дульнев Александр Александрович" userId="435e2904-147f-4772-bd02-42a8e3e67b0c" providerId="ADAL" clId="{E8D36F3E-1BD3-4906-8DBF-F2D9F2D2F36F}" dt="2019-04-18T07:59:14.770" v="2802" actId="478"/>
          <ac:spMkLst>
            <pc:docMk/>
            <pc:sldMk cId="3805859498" sldId="293"/>
            <ac:spMk id="2" creationId="{00000000-0000-0000-0000-000000000000}"/>
          </ac:spMkLst>
        </pc:spChg>
        <pc:spChg chg="mod">
          <ac:chgData name="Дульнев Александр Александрович" userId="435e2904-147f-4772-bd02-42a8e3e67b0c" providerId="ADAL" clId="{E8D36F3E-1BD3-4906-8DBF-F2D9F2D2F36F}" dt="2019-04-18T08:00:28.066" v="2935" actId="20577"/>
          <ac:spMkLst>
            <pc:docMk/>
            <pc:sldMk cId="3805859498" sldId="293"/>
            <ac:spMk id="3" creationId="{00000000-0000-0000-0000-000000000000}"/>
          </ac:spMkLst>
        </pc:spChg>
        <pc:spChg chg="add del mod">
          <ac:chgData name="Дульнев Александр Александрович" userId="435e2904-147f-4772-bd02-42a8e3e67b0c" providerId="ADAL" clId="{E8D36F3E-1BD3-4906-8DBF-F2D9F2D2F36F}" dt="2019-04-18T07:59:18.280" v="2803" actId="478"/>
          <ac:spMkLst>
            <pc:docMk/>
            <pc:sldMk cId="3805859498" sldId="293"/>
            <ac:spMk id="8" creationId="{6AF55DA0-616E-46A0-893C-EFD919A5EF1D}"/>
          </ac:spMkLst>
        </pc:spChg>
        <pc:spChg chg="add mod">
          <ac:chgData name="Дульнев Александр Александрович" userId="435e2904-147f-4772-bd02-42a8e3e67b0c" providerId="ADAL" clId="{E8D36F3E-1BD3-4906-8DBF-F2D9F2D2F36F}" dt="2019-04-18T07:59:22.639" v="2810" actId="20577"/>
          <ac:spMkLst>
            <pc:docMk/>
            <pc:sldMk cId="3805859498" sldId="293"/>
            <ac:spMk id="9" creationId="{6B5CC357-FB35-40B7-B077-FEB1DC73CE48}"/>
          </ac:spMkLst>
        </pc:spChg>
      </pc:sldChg>
      <pc:sldChg chg="addSp delSp modSp">
        <pc:chgData name="Дульнев Александр Александрович" userId="435e2904-147f-4772-bd02-42a8e3e67b0c" providerId="ADAL" clId="{E8D36F3E-1BD3-4906-8DBF-F2D9F2D2F36F}" dt="2019-04-18T08:10:06.085" v="3182" actId="20577"/>
        <pc:sldMkLst>
          <pc:docMk/>
          <pc:sldMk cId="295756044" sldId="294"/>
        </pc:sldMkLst>
        <pc:spChg chg="mod">
          <ac:chgData name="Дульнев Александр Александрович" userId="435e2904-147f-4772-bd02-42a8e3e67b0c" providerId="ADAL" clId="{E8D36F3E-1BD3-4906-8DBF-F2D9F2D2F36F}" dt="2019-04-18T08:10:06.085" v="3182" actId="20577"/>
          <ac:spMkLst>
            <pc:docMk/>
            <pc:sldMk cId="295756044" sldId="294"/>
            <ac:spMk id="3" creationId="{00000000-0000-0000-0000-000000000000}"/>
          </ac:spMkLst>
        </pc:spChg>
        <pc:spChg chg="del">
          <ac:chgData name="Дульнев Александр Александрович" userId="435e2904-147f-4772-bd02-42a8e3e67b0c" providerId="ADAL" clId="{E8D36F3E-1BD3-4906-8DBF-F2D9F2D2F36F}" dt="2019-04-18T08:00:41.176" v="2936" actId="478"/>
          <ac:spMkLst>
            <pc:docMk/>
            <pc:sldMk cId="295756044" sldId="294"/>
            <ac:spMk id="8" creationId="{4C712727-C62A-4CAC-AC82-8CAC8792EBD2}"/>
          </ac:spMkLst>
        </pc:spChg>
        <pc:spChg chg="add">
          <ac:chgData name="Дульнев Александр Александрович" userId="435e2904-147f-4772-bd02-42a8e3e67b0c" providerId="ADAL" clId="{E8D36F3E-1BD3-4906-8DBF-F2D9F2D2F36F}" dt="2019-04-18T08:00:42.056" v="2937"/>
          <ac:spMkLst>
            <pc:docMk/>
            <pc:sldMk cId="295756044" sldId="294"/>
            <ac:spMk id="10" creationId="{17F06E7C-E183-4FE5-8F5A-48F357985B23}"/>
          </ac:spMkLst>
        </pc:spChg>
      </pc:sldChg>
      <pc:sldChg chg="modSp">
        <pc:chgData name="Дульнев Александр Александрович" userId="435e2904-147f-4772-bd02-42a8e3e67b0c" providerId="ADAL" clId="{E8D36F3E-1BD3-4906-8DBF-F2D9F2D2F36F}" dt="2019-04-17T17:02:04.741" v="1514" actId="20577"/>
        <pc:sldMkLst>
          <pc:docMk/>
          <pc:sldMk cId="2043804020" sldId="295"/>
        </pc:sldMkLst>
        <pc:spChg chg="mod">
          <ac:chgData name="Дульнев Александр Александрович" userId="435e2904-147f-4772-bd02-42a8e3e67b0c" providerId="ADAL" clId="{E8D36F3E-1BD3-4906-8DBF-F2D9F2D2F36F}" dt="2019-04-17T16:57:05.692" v="1125" actId="6549"/>
          <ac:spMkLst>
            <pc:docMk/>
            <pc:sldMk cId="2043804020" sldId="295"/>
            <ac:spMk id="2" creationId="{00000000-0000-0000-0000-000000000000}"/>
          </ac:spMkLst>
        </pc:spChg>
        <pc:spChg chg="mod">
          <ac:chgData name="Дульнев Александр Александрович" userId="435e2904-147f-4772-bd02-42a8e3e67b0c" providerId="ADAL" clId="{E8D36F3E-1BD3-4906-8DBF-F2D9F2D2F36F}" dt="2019-04-17T17:02:04.741" v="1514" actId="20577"/>
          <ac:spMkLst>
            <pc:docMk/>
            <pc:sldMk cId="2043804020" sldId="295"/>
            <ac:spMk id="3" creationId="{00000000-0000-0000-0000-000000000000}"/>
          </ac:spMkLst>
        </pc:spChg>
      </pc:sldChg>
      <pc:sldChg chg="addSp delSp modSp">
        <pc:chgData name="Дульнев Александр Александрович" userId="435e2904-147f-4772-bd02-42a8e3e67b0c" providerId="ADAL" clId="{E8D36F3E-1BD3-4906-8DBF-F2D9F2D2F36F}" dt="2019-04-17T16:53:21.411" v="946" actId="6549"/>
        <pc:sldMkLst>
          <pc:docMk/>
          <pc:sldMk cId="1328282377" sldId="300"/>
        </pc:sldMkLst>
        <pc:spChg chg="mod">
          <ac:chgData name="Дульнев Александр Александрович" userId="435e2904-147f-4772-bd02-42a8e3e67b0c" providerId="ADAL" clId="{E8D36F3E-1BD3-4906-8DBF-F2D9F2D2F36F}" dt="2019-04-17T16:25:32.087" v="711" actId="1076"/>
          <ac:spMkLst>
            <pc:docMk/>
            <pc:sldMk cId="1328282377" sldId="300"/>
            <ac:spMk id="2" creationId="{00000000-0000-0000-0000-000000000000}"/>
          </ac:spMkLst>
        </pc:spChg>
        <pc:spChg chg="mod">
          <ac:chgData name="Дульнев Александр Александрович" userId="435e2904-147f-4772-bd02-42a8e3e67b0c" providerId="ADAL" clId="{E8D36F3E-1BD3-4906-8DBF-F2D9F2D2F36F}" dt="2019-04-17T16:52:19.922" v="936"/>
          <ac:spMkLst>
            <pc:docMk/>
            <pc:sldMk cId="1328282377" sldId="300"/>
            <ac:spMk id="4" creationId="{00000000-0000-0000-0000-000000000000}"/>
          </ac:spMkLst>
        </pc:spChg>
        <pc:spChg chg="mod">
          <ac:chgData name="Дульнев Александр Александрович" userId="435e2904-147f-4772-bd02-42a8e3e67b0c" providerId="ADAL" clId="{E8D36F3E-1BD3-4906-8DBF-F2D9F2D2F36F}" dt="2019-04-17T16:25:52.503" v="724" actId="20577"/>
          <ac:spMkLst>
            <pc:docMk/>
            <pc:sldMk cId="1328282377" sldId="300"/>
            <ac:spMk id="5" creationId="{00000000-0000-0000-0000-000000000000}"/>
          </ac:spMkLst>
        </pc:spChg>
        <pc:spChg chg="mod">
          <ac:chgData name="Дульнев Александр Александрович" userId="435e2904-147f-4772-bd02-42a8e3e67b0c" providerId="ADAL" clId="{E8D36F3E-1BD3-4906-8DBF-F2D9F2D2F36F}" dt="2019-04-17T16:28:43.694" v="841" actId="20577"/>
          <ac:spMkLst>
            <pc:docMk/>
            <pc:sldMk cId="1328282377" sldId="300"/>
            <ac:spMk id="6" creationId="{00000000-0000-0000-0000-000000000000}"/>
          </ac:spMkLst>
        </pc:spChg>
        <pc:spChg chg="mod">
          <ac:chgData name="Дульнев Александр Александрович" userId="435e2904-147f-4772-bd02-42a8e3e67b0c" providerId="ADAL" clId="{E8D36F3E-1BD3-4906-8DBF-F2D9F2D2F36F}" dt="2019-04-17T16:27:18.891" v="787" actId="20577"/>
          <ac:spMkLst>
            <pc:docMk/>
            <pc:sldMk cId="1328282377" sldId="300"/>
            <ac:spMk id="7" creationId="{00000000-0000-0000-0000-000000000000}"/>
          </ac:spMkLst>
        </pc:spChg>
        <pc:spChg chg="del">
          <ac:chgData name="Дульнев Александр Александрович" userId="435e2904-147f-4772-bd02-42a8e3e67b0c" providerId="ADAL" clId="{E8D36F3E-1BD3-4906-8DBF-F2D9F2D2F36F}" dt="2019-04-17T16:27:11.229" v="775" actId="478"/>
          <ac:spMkLst>
            <pc:docMk/>
            <pc:sldMk cId="1328282377" sldId="300"/>
            <ac:spMk id="8" creationId="{00000000-0000-0000-0000-000000000000}"/>
          </ac:spMkLst>
        </pc:spChg>
        <pc:spChg chg="add mod">
          <ac:chgData name="Дульнев Александр Александрович" userId="435e2904-147f-4772-bd02-42a8e3e67b0c" providerId="ADAL" clId="{E8D36F3E-1BD3-4906-8DBF-F2D9F2D2F36F}" dt="2019-04-17T16:53:21.411" v="946" actId="6549"/>
          <ac:spMkLst>
            <pc:docMk/>
            <pc:sldMk cId="1328282377" sldId="300"/>
            <ac:spMk id="9" creationId="{8B9D5D17-130C-4C66-B5FF-BDBA3D4A98F9}"/>
          </ac:spMkLst>
        </pc:spChg>
      </pc:sldChg>
      <pc:sldChg chg="addSp delSp modSp">
        <pc:chgData name="Дульнев Александр Александрович" userId="435e2904-147f-4772-bd02-42a8e3e67b0c" providerId="ADAL" clId="{E8D36F3E-1BD3-4906-8DBF-F2D9F2D2F36F}" dt="2019-04-18T07:40:50.939" v="2168" actId="20577"/>
        <pc:sldMkLst>
          <pc:docMk/>
          <pc:sldMk cId="411346651" sldId="303"/>
        </pc:sldMkLst>
        <pc:spChg chg="mod">
          <ac:chgData name="Дульнев Александр Александрович" userId="435e2904-147f-4772-bd02-42a8e3e67b0c" providerId="ADAL" clId="{E8D36F3E-1BD3-4906-8DBF-F2D9F2D2F36F}" dt="2019-04-18T07:40:50.939" v="2168" actId="20577"/>
          <ac:spMkLst>
            <pc:docMk/>
            <pc:sldMk cId="411346651" sldId="303"/>
            <ac:spMk id="5" creationId="{00000000-0000-0000-0000-000000000000}"/>
          </ac:spMkLst>
        </pc:spChg>
        <pc:spChg chg="add">
          <ac:chgData name="Дульнев Александр Александрович" userId="435e2904-147f-4772-bd02-42a8e3e67b0c" providerId="ADAL" clId="{E8D36F3E-1BD3-4906-8DBF-F2D9F2D2F36F}" dt="2019-04-18T07:40:36.089" v="2149"/>
          <ac:spMkLst>
            <pc:docMk/>
            <pc:sldMk cId="411346651" sldId="303"/>
            <ac:spMk id="9" creationId="{22403D09-3AD8-4EFC-BA9C-BBAE3E086272}"/>
          </ac:spMkLst>
        </pc:spChg>
        <pc:spChg chg="del">
          <ac:chgData name="Дульнев Александр Александрович" userId="435e2904-147f-4772-bd02-42a8e3e67b0c" providerId="ADAL" clId="{E8D36F3E-1BD3-4906-8DBF-F2D9F2D2F36F}" dt="2019-04-18T07:40:35.070" v="2148" actId="478"/>
          <ac:spMkLst>
            <pc:docMk/>
            <pc:sldMk cId="411346651" sldId="303"/>
            <ac:spMk id="11" creationId="{CFCFB5A5-AC70-4C5F-A881-6F0F719D410F}"/>
          </ac:spMkLst>
        </pc:spChg>
      </pc:sldChg>
      <pc:sldChg chg="addSp delSp modSp">
        <pc:chgData name="Дульнев Александр Александрович" userId="435e2904-147f-4772-bd02-42a8e3e67b0c" providerId="ADAL" clId="{E8D36F3E-1BD3-4906-8DBF-F2D9F2D2F36F}" dt="2019-04-18T07:56:06.218" v="2672" actId="20577"/>
        <pc:sldMkLst>
          <pc:docMk/>
          <pc:sldMk cId="279001740" sldId="306"/>
        </pc:sldMkLst>
        <pc:spChg chg="mod">
          <ac:chgData name="Дульнев Александр Александрович" userId="435e2904-147f-4772-bd02-42a8e3e67b0c" providerId="ADAL" clId="{E8D36F3E-1BD3-4906-8DBF-F2D9F2D2F36F}" dt="2019-04-18T07:55:26.894" v="2643" actId="20577"/>
          <ac:spMkLst>
            <pc:docMk/>
            <pc:sldMk cId="279001740" sldId="306"/>
            <ac:spMk id="7" creationId="{00000000-0000-0000-0000-000000000000}"/>
          </ac:spMkLst>
        </pc:spChg>
        <pc:spChg chg="mod">
          <ac:chgData name="Дульнев Александр Александрович" userId="435e2904-147f-4772-bd02-42a8e3e67b0c" providerId="ADAL" clId="{E8D36F3E-1BD3-4906-8DBF-F2D9F2D2F36F}" dt="2019-04-18T07:55:35.571" v="2651" actId="20577"/>
          <ac:spMkLst>
            <pc:docMk/>
            <pc:sldMk cId="279001740" sldId="306"/>
            <ac:spMk id="8" creationId="{00000000-0000-0000-0000-000000000000}"/>
          </ac:spMkLst>
        </pc:spChg>
        <pc:spChg chg="mod">
          <ac:chgData name="Дульнев Александр Александрович" userId="435e2904-147f-4772-bd02-42a8e3e67b0c" providerId="ADAL" clId="{E8D36F3E-1BD3-4906-8DBF-F2D9F2D2F36F}" dt="2019-04-18T07:55:42.929" v="2658" actId="20577"/>
          <ac:spMkLst>
            <pc:docMk/>
            <pc:sldMk cId="279001740" sldId="306"/>
            <ac:spMk id="10" creationId="{00000000-0000-0000-0000-000000000000}"/>
          </ac:spMkLst>
        </pc:spChg>
        <pc:spChg chg="mod">
          <ac:chgData name="Дульнев Александр Александрович" userId="435e2904-147f-4772-bd02-42a8e3e67b0c" providerId="ADAL" clId="{E8D36F3E-1BD3-4906-8DBF-F2D9F2D2F36F}" dt="2019-04-18T07:55:06.370" v="2634" actId="20577"/>
          <ac:spMkLst>
            <pc:docMk/>
            <pc:sldMk cId="279001740" sldId="306"/>
            <ac:spMk id="11" creationId="{00000000-0000-0000-0000-000000000000}"/>
          </ac:spMkLst>
        </pc:spChg>
        <pc:spChg chg="mod">
          <ac:chgData name="Дульнев Александр Александрович" userId="435e2904-147f-4772-bd02-42a8e3e67b0c" providerId="ADAL" clId="{E8D36F3E-1BD3-4906-8DBF-F2D9F2D2F36F}" dt="2019-04-18T07:55:16.123" v="2637" actId="20577"/>
          <ac:spMkLst>
            <pc:docMk/>
            <pc:sldMk cId="279001740" sldId="306"/>
            <ac:spMk id="12" creationId="{00000000-0000-0000-0000-000000000000}"/>
          </ac:spMkLst>
        </pc:spChg>
        <pc:spChg chg="mod">
          <ac:chgData name="Дульнев Александр Александрович" userId="435e2904-147f-4772-bd02-42a8e3e67b0c" providerId="ADAL" clId="{E8D36F3E-1BD3-4906-8DBF-F2D9F2D2F36F}" dt="2019-04-18T07:55:52.429" v="2665" actId="20577"/>
          <ac:spMkLst>
            <pc:docMk/>
            <pc:sldMk cId="279001740" sldId="306"/>
            <ac:spMk id="13" creationId="{00000000-0000-0000-0000-000000000000}"/>
          </ac:spMkLst>
        </pc:spChg>
        <pc:spChg chg="mod">
          <ac:chgData name="Дульнев Александр Александрович" userId="435e2904-147f-4772-bd02-42a8e3e67b0c" providerId="ADAL" clId="{E8D36F3E-1BD3-4906-8DBF-F2D9F2D2F36F}" dt="2019-04-18T07:56:06.218" v="2672" actId="20577"/>
          <ac:spMkLst>
            <pc:docMk/>
            <pc:sldMk cId="279001740" sldId="306"/>
            <ac:spMk id="14" creationId="{00000000-0000-0000-0000-000000000000}"/>
          </ac:spMkLst>
        </pc:spChg>
        <pc:spChg chg="del mod">
          <ac:chgData name="Дульнев Александр Александрович" userId="435e2904-147f-4772-bd02-42a8e3e67b0c" providerId="ADAL" clId="{E8D36F3E-1BD3-4906-8DBF-F2D9F2D2F36F}" dt="2019-04-18T07:51:07.490" v="2621" actId="478"/>
          <ac:spMkLst>
            <pc:docMk/>
            <pc:sldMk cId="279001740" sldId="306"/>
            <ac:spMk id="18" creationId="{78516C31-78BB-4170-ABFD-4BCC9B1B459F}"/>
          </ac:spMkLst>
        </pc:spChg>
        <pc:spChg chg="add">
          <ac:chgData name="Дульнев Александр Александрович" userId="435e2904-147f-4772-bd02-42a8e3e67b0c" providerId="ADAL" clId="{E8D36F3E-1BD3-4906-8DBF-F2D9F2D2F36F}" dt="2019-04-18T07:51:08.038" v="2622"/>
          <ac:spMkLst>
            <pc:docMk/>
            <pc:sldMk cId="279001740" sldId="306"/>
            <ac:spMk id="20" creationId="{676A51AA-E6BC-4611-BC56-ADB5C5EA7072}"/>
          </ac:spMkLst>
        </pc:spChg>
      </pc:sldChg>
      <pc:sldChg chg="addSp delSp modSp">
        <pc:chgData name="Дульнев Александр Александрович" userId="435e2904-147f-4772-bd02-42a8e3e67b0c" providerId="ADAL" clId="{E8D36F3E-1BD3-4906-8DBF-F2D9F2D2F36F}" dt="2019-04-18T07:58:46.938" v="2791" actId="1076"/>
        <pc:sldMkLst>
          <pc:docMk/>
          <pc:sldMk cId="3611903527" sldId="307"/>
        </pc:sldMkLst>
        <pc:spChg chg="add del mod">
          <ac:chgData name="Дульнев Александр Александрович" userId="435e2904-147f-4772-bd02-42a8e3e67b0c" providerId="ADAL" clId="{E8D36F3E-1BD3-4906-8DBF-F2D9F2D2F36F}" dt="2019-04-18T07:56:23.693" v="2674" actId="478"/>
          <ac:spMkLst>
            <pc:docMk/>
            <pc:sldMk cId="3611903527" sldId="307"/>
            <ac:spMk id="4" creationId="{8FD0BAAF-8626-4702-A334-9147AB8C1B50}"/>
          </ac:spMkLst>
        </pc:spChg>
        <pc:spChg chg="mod">
          <ac:chgData name="Дульнев Александр Александрович" userId="435e2904-147f-4772-bd02-42a8e3e67b0c" providerId="ADAL" clId="{E8D36F3E-1BD3-4906-8DBF-F2D9F2D2F36F}" dt="2019-04-18T07:56:36.512" v="2683" actId="20577"/>
          <ac:spMkLst>
            <pc:docMk/>
            <pc:sldMk cId="3611903527" sldId="307"/>
            <ac:spMk id="5" creationId="{00000000-0000-0000-0000-000000000000}"/>
          </ac:spMkLst>
        </pc:spChg>
        <pc:spChg chg="mod">
          <ac:chgData name="Дульнев Александр Александрович" userId="435e2904-147f-4772-bd02-42a8e3e67b0c" providerId="ADAL" clId="{E8D36F3E-1BD3-4906-8DBF-F2D9F2D2F36F}" dt="2019-04-18T07:56:59.988" v="2719" actId="20577"/>
          <ac:spMkLst>
            <pc:docMk/>
            <pc:sldMk cId="3611903527" sldId="307"/>
            <ac:spMk id="6" creationId="{00000000-0000-0000-0000-000000000000}"/>
          </ac:spMkLst>
        </pc:spChg>
        <pc:spChg chg="mod">
          <ac:chgData name="Дульнев Александр Александрович" userId="435e2904-147f-4772-bd02-42a8e3e67b0c" providerId="ADAL" clId="{E8D36F3E-1BD3-4906-8DBF-F2D9F2D2F36F}" dt="2019-04-18T07:56:40.730" v="2688" actId="20577"/>
          <ac:spMkLst>
            <pc:docMk/>
            <pc:sldMk cId="3611903527" sldId="307"/>
            <ac:spMk id="7" creationId="{00000000-0000-0000-0000-000000000000}"/>
          </ac:spMkLst>
        </pc:spChg>
        <pc:spChg chg="mod">
          <ac:chgData name="Дульнев Александр Александрович" userId="435e2904-147f-4772-bd02-42a8e3e67b0c" providerId="ADAL" clId="{E8D36F3E-1BD3-4906-8DBF-F2D9F2D2F36F}" dt="2019-04-18T07:56:48.766" v="2707" actId="20577"/>
          <ac:spMkLst>
            <pc:docMk/>
            <pc:sldMk cId="3611903527" sldId="307"/>
            <ac:spMk id="12" creationId="{00000000-0000-0000-0000-000000000000}"/>
          </ac:spMkLst>
        </pc:spChg>
        <pc:spChg chg="mod">
          <ac:chgData name="Дульнев Александр Александрович" userId="435e2904-147f-4772-bd02-42a8e3e67b0c" providerId="ADAL" clId="{E8D36F3E-1BD3-4906-8DBF-F2D9F2D2F36F}" dt="2019-04-18T07:57:53.106" v="2744" actId="1076"/>
          <ac:spMkLst>
            <pc:docMk/>
            <pc:sldMk cId="3611903527" sldId="307"/>
            <ac:spMk id="14" creationId="{00000000-0000-0000-0000-000000000000}"/>
          </ac:spMkLst>
        </pc:spChg>
        <pc:spChg chg="mod">
          <ac:chgData name="Дульнев Александр Александрович" userId="435e2904-147f-4772-bd02-42a8e3e67b0c" providerId="ADAL" clId="{E8D36F3E-1BD3-4906-8DBF-F2D9F2D2F36F}" dt="2019-04-18T07:58:01.189" v="2754" actId="20577"/>
          <ac:spMkLst>
            <pc:docMk/>
            <pc:sldMk cId="3611903527" sldId="307"/>
            <ac:spMk id="15" creationId="{00000000-0000-0000-0000-000000000000}"/>
          </ac:spMkLst>
        </pc:spChg>
        <pc:spChg chg="mod">
          <ac:chgData name="Дульнев Александр Александрович" userId="435e2904-147f-4772-bd02-42a8e3e67b0c" providerId="ADAL" clId="{E8D36F3E-1BD3-4906-8DBF-F2D9F2D2F36F}" dt="2019-04-18T07:57:14.751" v="2732" actId="14100"/>
          <ac:spMkLst>
            <pc:docMk/>
            <pc:sldMk cId="3611903527" sldId="307"/>
            <ac:spMk id="16" creationId="{00000000-0000-0000-0000-000000000000}"/>
          </ac:spMkLst>
        </pc:spChg>
        <pc:spChg chg="mod">
          <ac:chgData name="Дульнев Александр Александрович" userId="435e2904-147f-4772-bd02-42a8e3e67b0c" providerId="ADAL" clId="{E8D36F3E-1BD3-4906-8DBF-F2D9F2D2F36F}" dt="2019-04-18T07:58:19.388" v="2767" actId="1076"/>
          <ac:spMkLst>
            <pc:docMk/>
            <pc:sldMk cId="3611903527" sldId="307"/>
            <ac:spMk id="17" creationId="{00000000-0000-0000-0000-000000000000}"/>
          </ac:spMkLst>
        </pc:spChg>
        <pc:spChg chg="mod">
          <ac:chgData name="Дульнев Александр Александрович" userId="435e2904-147f-4772-bd02-42a8e3e67b0c" providerId="ADAL" clId="{E8D36F3E-1BD3-4906-8DBF-F2D9F2D2F36F}" dt="2019-04-18T07:58:29.515" v="2773" actId="20577"/>
          <ac:spMkLst>
            <pc:docMk/>
            <pc:sldMk cId="3611903527" sldId="307"/>
            <ac:spMk id="18" creationId="{00000000-0000-0000-0000-000000000000}"/>
          </ac:spMkLst>
        </pc:spChg>
        <pc:spChg chg="mod">
          <ac:chgData name="Дульнев Александр Александрович" userId="435e2904-147f-4772-bd02-42a8e3e67b0c" providerId="ADAL" clId="{E8D36F3E-1BD3-4906-8DBF-F2D9F2D2F36F}" dt="2019-04-18T07:58:46.938" v="2791" actId="1076"/>
          <ac:spMkLst>
            <pc:docMk/>
            <pc:sldMk cId="3611903527" sldId="307"/>
            <ac:spMk id="19" creationId="{00000000-0000-0000-0000-000000000000}"/>
          </ac:spMkLst>
        </pc:spChg>
        <pc:spChg chg="del">
          <ac:chgData name="Дульнев Александр Александрович" userId="435e2904-147f-4772-bd02-42a8e3e67b0c" providerId="ADAL" clId="{E8D36F3E-1BD3-4906-8DBF-F2D9F2D2F36F}" dt="2019-04-18T07:56:16.224" v="2673" actId="478"/>
          <ac:spMkLst>
            <pc:docMk/>
            <pc:sldMk cId="3611903527" sldId="307"/>
            <ac:spMk id="20" creationId="{00000000-0000-0000-0000-000000000000}"/>
          </ac:spMkLst>
        </pc:spChg>
        <pc:spChg chg="add mod">
          <ac:chgData name="Дульнев Александр Александрович" userId="435e2904-147f-4772-bd02-42a8e3e67b0c" providerId="ADAL" clId="{E8D36F3E-1BD3-4906-8DBF-F2D9F2D2F36F}" dt="2019-04-18T07:56:27.371" v="2676" actId="1076"/>
          <ac:spMkLst>
            <pc:docMk/>
            <pc:sldMk cId="3611903527" sldId="307"/>
            <ac:spMk id="22" creationId="{21C7F713-3D8F-4B54-90AB-1F3EDEDEF8B1}"/>
          </ac:spMkLst>
        </pc:spChg>
      </pc:sldChg>
      <pc:sldChg chg="addSp delSp modSp">
        <pc:chgData name="Дульнев Александр Александрович" userId="435e2904-147f-4772-bd02-42a8e3e67b0c" providerId="ADAL" clId="{E8D36F3E-1BD3-4906-8DBF-F2D9F2D2F36F}" dt="2019-04-18T07:59:05.544" v="2801" actId="20577"/>
        <pc:sldMkLst>
          <pc:docMk/>
          <pc:sldMk cId="2524353858" sldId="309"/>
        </pc:sldMkLst>
        <pc:spChg chg="mod">
          <ac:chgData name="Дульнев Александр Александрович" userId="435e2904-147f-4772-bd02-42a8e3e67b0c" providerId="ADAL" clId="{E8D36F3E-1BD3-4906-8DBF-F2D9F2D2F36F}" dt="2019-04-18T07:59:05.544" v="2801" actId="20577"/>
          <ac:spMkLst>
            <pc:docMk/>
            <pc:sldMk cId="2524353858" sldId="309"/>
            <ac:spMk id="2" creationId="{00000000-0000-0000-0000-000000000000}"/>
          </ac:spMkLst>
        </pc:spChg>
        <pc:spChg chg="del">
          <ac:chgData name="Дульнев Александр Александрович" userId="435e2904-147f-4772-bd02-42a8e3e67b0c" providerId="ADAL" clId="{E8D36F3E-1BD3-4906-8DBF-F2D9F2D2F36F}" dt="2019-04-18T07:58:56.857" v="2792" actId="478"/>
          <ac:spMkLst>
            <pc:docMk/>
            <pc:sldMk cId="2524353858" sldId="309"/>
            <ac:spMk id="9" creationId="{28CB84B6-6B08-470A-9E1E-666D7E293698}"/>
          </ac:spMkLst>
        </pc:spChg>
        <pc:spChg chg="add mod">
          <ac:chgData name="Дульнев Александр Александрович" userId="435e2904-147f-4772-bd02-42a8e3e67b0c" providerId="ADAL" clId="{E8D36F3E-1BD3-4906-8DBF-F2D9F2D2F36F}" dt="2019-04-18T07:59:00.984" v="2794" actId="1076"/>
          <ac:spMkLst>
            <pc:docMk/>
            <pc:sldMk cId="2524353858" sldId="309"/>
            <ac:spMk id="11" creationId="{AA97F978-2989-47DB-ACFD-5B8806226406}"/>
          </ac:spMkLst>
        </pc:spChg>
      </pc:sldChg>
      <pc:sldChg chg="modSp">
        <pc:chgData name="Дульнев Александр Александрович" userId="435e2904-147f-4772-bd02-42a8e3e67b0c" providerId="ADAL" clId="{E8D36F3E-1BD3-4906-8DBF-F2D9F2D2F36F}" dt="2019-04-18T07:31:32.521" v="1600" actId="20577"/>
        <pc:sldMkLst>
          <pc:docMk/>
          <pc:sldMk cId="2978733107" sldId="312"/>
        </pc:sldMkLst>
        <pc:spChg chg="mod">
          <ac:chgData name="Дульнев Александр Александрович" userId="435e2904-147f-4772-bd02-42a8e3e67b0c" providerId="ADAL" clId="{E8D36F3E-1BD3-4906-8DBF-F2D9F2D2F36F}" dt="2019-04-18T07:31:32.521" v="1600" actId="20577"/>
          <ac:spMkLst>
            <pc:docMk/>
            <pc:sldMk cId="2978733107" sldId="312"/>
            <ac:spMk id="3" creationId="{00000000-0000-0000-0000-000000000000}"/>
          </ac:spMkLst>
        </pc:spChg>
        <pc:spChg chg="mod">
          <ac:chgData name="Дульнев Александр Александрович" userId="435e2904-147f-4772-bd02-42a8e3e67b0c" providerId="ADAL" clId="{E8D36F3E-1BD3-4906-8DBF-F2D9F2D2F36F}" dt="2019-04-17T17:02:22.025" v="1515"/>
          <ac:spMkLst>
            <pc:docMk/>
            <pc:sldMk cId="2978733107" sldId="312"/>
            <ac:spMk id="7" creationId="{00000000-0000-0000-0000-000000000000}"/>
          </ac:spMkLst>
        </pc:spChg>
      </pc:sldChg>
      <pc:sldChg chg="modSp">
        <pc:chgData name="Дульнев Александр Александрович" userId="435e2904-147f-4772-bd02-42a8e3e67b0c" providerId="ADAL" clId="{E8D36F3E-1BD3-4906-8DBF-F2D9F2D2F36F}" dt="2019-04-18T07:33:09.560" v="1630" actId="1076"/>
        <pc:sldMkLst>
          <pc:docMk/>
          <pc:sldMk cId="627535269" sldId="313"/>
        </pc:sldMkLst>
        <pc:spChg chg="mod">
          <ac:chgData name="Дульнев Александр Александрович" userId="435e2904-147f-4772-bd02-42a8e3e67b0c" providerId="ADAL" clId="{E8D36F3E-1BD3-4906-8DBF-F2D9F2D2F36F}" dt="2019-04-18T07:32:36.837" v="1626" actId="1076"/>
          <ac:spMkLst>
            <pc:docMk/>
            <pc:sldMk cId="627535269" sldId="313"/>
            <ac:spMk id="5" creationId="{00000000-0000-0000-0000-000000000000}"/>
          </ac:spMkLst>
        </pc:spChg>
        <pc:spChg chg="mod">
          <ac:chgData name="Дульнев Александр Александрович" userId="435e2904-147f-4772-bd02-42a8e3e67b0c" providerId="ADAL" clId="{E8D36F3E-1BD3-4906-8DBF-F2D9F2D2F36F}" dt="2019-04-18T07:33:09.560" v="1630" actId="1076"/>
          <ac:spMkLst>
            <pc:docMk/>
            <pc:sldMk cId="627535269" sldId="313"/>
            <ac:spMk id="10" creationId="{8E8E0923-F8F0-41DC-A32B-CBBE7810C2F7}"/>
          </ac:spMkLst>
        </pc:spChg>
      </pc:sldChg>
      <pc:sldChg chg="modSp">
        <pc:chgData name="Дульнев Александр Александрович" userId="435e2904-147f-4772-bd02-42a8e3e67b0c" providerId="ADAL" clId="{E8D36F3E-1BD3-4906-8DBF-F2D9F2D2F36F}" dt="2019-04-18T08:10:56.243" v="3232" actId="20577"/>
        <pc:sldMkLst>
          <pc:docMk/>
          <pc:sldMk cId="3203079470" sldId="318"/>
        </pc:sldMkLst>
        <pc:spChg chg="mod">
          <ac:chgData name="Дульнев Александр Александрович" userId="435e2904-147f-4772-bd02-42a8e3e67b0c" providerId="ADAL" clId="{E8D36F3E-1BD3-4906-8DBF-F2D9F2D2F36F}" dt="2019-04-18T08:10:23.721" v="3201" actId="20577"/>
          <ac:spMkLst>
            <pc:docMk/>
            <pc:sldMk cId="3203079470" sldId="318"/>
            <ac:spMk id="2" creationId="{00000000-0000-0000-0000-000000000000}"/>
          </ac:spMkLst>
        </pc:spChg>
        <pc:spChg chg="mod">
          <ac:chgData name="Дульнев Александр Александрович" userId="435e2904-147f-4772-bd02-42a8e3e67b0c" providerId="ADAL" clId="{E8D36F3E-1BD3-4906-8DBF-F2D9F2D2F36F}" dt="2019-04-18T08:10:41.222" v="3216" actId="20577"/>
          <ac:spMkLst>
            <pc:docMk/>
            <pc:sldMk cId="3203079470" sldId="318"/>
            <ac:spMk id="4" creationId="{00000000-0000-0000-0000-000000000000}"/>
          </ac:spMkLst>
        </pc:spChg>
        <pc:spChg chg="mod">
          <ac:chgData name="Дульнев Александр Александрович" userId="435e2904-147f-4772-bd02-42a8e3e67b0c" providerId="ADAL" clId="{E8D36F3E-1BD3-4906-8DBF-F2D9F2D2F36F}" dt="2019-04-18T08:10:56.243" v="3232" actId="20577"/>
          <ac:spMkLst>
            <pc:docMk/>
            <pc:sldMk cId="3203079470" sldId="318"/>
            <ac:spMk id="13" creationId="{00000000-0000-0000-0000-000000000000}"/>
          </ac:spMkLst>
        </pc:spChg>
      </pc:sldChg>
      <pc:sldChg chg="modSp">
        <pc:chgData name="Дульнев Александр Александрович" userId="435e2904-147f-4772-bd02-42a8e3e67b0c" providerId="ADAL" clId="{E8D36F3E-1BD3-4906-8DBF-F2D9F2D2F36F}" dt="2019-04-18T08:11:47.894" v="3288" actId="20577"/>
        <pc:sldMkLst>
          <pc:docMk/>
          <pc:sldMk cId="73849192" sldId="321"/>
        </pc:sldMkLst>
        <pc:spChg chg="mod">
          <ac:chgData name="Дульнев Александр Александрович" userId="435e2904-147f-4772-bd02-42a8e3e67b0c" providerId="ADAL" clId="{E8D36F3E-1BD3-4906-8DBF-F2D9F2D2F36F}" dt="2019-04-18T08:11:01.258" v="3236" actId="20577"/>
          <ac:spMkLst>
            <pc:docMk/>
            <pc:sldMk cId="73849192" sldId="321"/>
            <ac:spMk id="2" creationId="{00000000-0000-0000-0000-000000000000}"/>
          </ac:spMkLst>
        </pc:spChg>
        <pc:spChg chg="mod">
          <ac:chgData name="Дульнев Александр Александрович" userId="435e2904-147f-4772-bd02-42a8e3e67b0c" providerId="ADAL" clId="{E8D36F3E-1BD3-4906-8DBF-F2D9F2D2F36F}" dt="2019-04-18T08:11:47.894" v="3288" actId="20577"/>
          <ac:spMkLst>
            <pc:docMk/>
            <pc:sldMk cId="73849192" sldId="321"/>
            <ac:spMk id="3" creationId="{00000000-0000-0000-0000-000000000000}"/>
          </ac:spMkLst>
        </pc:spChg>
      </pc:sldChg>
      <pc:sldChg chg="modSp">
        <pc:chgData name="Дульнев Александр Александрович" userId="435e2904-147f-4772-bd02-42a8e3e67b0c" providerId="ADAL" clId="{E8D36F3E-1BD3-4906-8DBF-F2D9F2D2F36F}" dt="2019-04-17T16:56:40.196" v="1083" actId="1076"/>
        <pc:sldMkLst>
          <pc:docMk/>
          <pc:sldMk cId="729088814" sldId="322"/>
        </pc:sldMkLst>
        <pc:spChg chg="mod">
          <ac:chgData name="Дульнев Александр Александрович" userId="435e2904-147f-4772-bd02-42a8e3e67b0c" providerId="ADAL" clId="{E8D36F3E-1BD3-4906-8DBF-F2D9F2D2F36F}" dt="2019-04-17T16:56:16.217" v="1051" actId="14100"/>
          <ac:spMkLst>
            <pc:docMk/>
            <pc:sldMk cId="729088814" sldId="322"/>
            <ac:spMk id="13" creationId="{33E96499-C0A9-4039-AEBB-D9DC9DE45D52}"/>
          </ac:spMkLst>
        </pc:spChg>
        <pc:spChg chg="mod">
          <ac:chgData name="Дульнев Александр Александрович" userId="435e2904-147f-4772-bd02-42a8e3e67b0c" providerId="ADAL" clId="{E8D36F3E-1BD3-4906-8DBF-F2D9F2D2F36F}" dt="2019-04-17T16:56:26.140" v="1066" actId="20577"/>
          <ac:spMkLst>
            <pc:docMk/>
            <pc:sldMk cId="729088814" sldId="322"/>
            <ac:spMk id="16" creationId="{575F9EB7-754E-4085-991B-91BC97A2B65A}"/>
          </ac:spMkLst>
        </pc:spChg>
        <pc:spChg chg="mod">
          <ac:chgData name="Дульнев Александр Александрович" userId="435e2904-147f-4772-bd02-42a8e3e67b0c" providerId="ADAL" clId="{E8D36F3E-1BD3-4906-8DBF-F2D9F2D2F36F}" dt="2019-04-17T16:55:59.248" v="1036" actId="20577"/>
          <ac:spMkLst>
            <pc:docMk/>
            <pc:sldMk cId="729088814" sldId="322"/>
            <ac:spMk id="17" creationId="{00000000-0000-0000-0000-000000000000}"/>
          </ac:spMkLst>
        </pc:spChg>
        <pc:spChg chg="mod">
          <ac:chgData name="Дульнев Александр Александрович" userId="435e2904-147f-4772-bd02-42a8e3e67b0c" providerId="ADAL" clId="{E8D36F3E-1BD3-4906-8DBF-F2D9F2D2F36F}" dt="2019-04-17T16:56:40.196" v="1083" actId="1076"/>
          <ac:spMkLst>
            <pc:docMk/>
            <pc:sldMk cId="729088814" sldId="322"/>
            <ac:spMk id="19" creationId="{6C63EE86-71EA-48B4-A8DC-0A06E63CB914}"/>
          </ac:spMkLst>
        </pc:spChg>
      </pc:sldChg>
      <pc:sldChg chg="modSp">
        <pc:chgData name="Дульнев Александр Александрович" userId="435e2904-147f-4772-bd02-42a8e3e67b0c" providerId="ADAL" clId="{E8D36F3E-1BD3-4906-8DBF-F2D9F2D2F36F}" dt="2019-04-17T16:19:01.547" v="398" actId="27636"/>
        <pc:sldMkLst>
          <pc:docMk/>
          <pc:sldMk cId="2993410862" sldId="323"/>
        </pc:sldMkLst>
        <pc:spChg chg="mod">
          <ac:chgData name="Дульнев Александр Александрович" userId="435e2904-147f-4772-bd02-42a8e3e67b0c" providerId="ADAL" clId="{E8D36F3E-1BD3-4906-8DBF-F2D9F2D2F36F}" dt="2019-04-17T16:13:25.708" v="215" actId="1076"/>
          <ac:spMkLst>
            <pc:docMk/>
            <pc:sldMk cId="2993410862" sldId="323"/>
            <ac:spMk id="17410" creationId="{00000000-0000-0000-0000-000000000000}"/>
          </ac:spMkLst>
        </pc:spChg>
        <pc:spChg chg="mod">
          <ac:chgData name="Дульнев Александр Александрович" userId="435e2904-147f-4772-bd02-42a8e3e67b0c" providerId="ADAL" clId="{E8D36F3E-1BD3-4906-8DBF-F2D9F2D2F36F}" dt="2019-04-17T16:19:01.547" v="398" actId="27636"/>
          <ac:spMkLst>
            <pc:docMk/>
            <pc:sldMk cId="2993410862" sldId="323"/>
            <ac:spMk id="17412" creationId="{00000000-0000-0000-0000-000000000000}"/>
          </ac:spMkLst>
        </pc:spChg>
      </pc:sldChg>
      <pc:sldChg chg="modSp">
        <pc:chgData name="Дульнев Александр Александрович" userId="435e2904-147f-4772-bd02-42a8e3e67b0c" providerId="ADAL" clId="{E8D36F3E-1BD3-4906-8DBF-F2D9F2D2F36F}" dt="2019-04-17T16:14:52.411" v="319" actId="20577"/>
        <pc:sldMkLst>
          <pc:docMk/>
          <pc:sldMk cId="1198210144" sldId="324"/>
        </pc:sldMkLst>
        <pc:spChg chg="mod">
          <ac:chgData name="Дульнев Александр Александрович" userId="435e2904-147f-4772-bd02-42a8e3e67b0c" providerId="ADAL" clId="{E8D36F3E-1BD3-4906-8DBF-F2D9F2D2F36F}" dt="2019-04-17T16:14:52.411" v="319" actId="20577"/>
          <ac:spMkLst>
            <pc:docMk/>
            <pc:sldMk cId="1198210144" sldId="324"/>
            <ac:spMk id="19458" creationId="{00000000-0000-0000-0000-000000000000}"/>
          </ac:spMkLst>
        </pc:spChg>
      </pc:sldChg>
      <pc:sldChg chg="modSp">
        <pc:chgData name="Дульнев Александр Александрович" userId="435e2904-147f-4772-bd02-42a8e3e67b0c" providerId="ADAL" clId="{E8D36F3E-1BD3-4906-8DBF-F2D9F2D2F36F}" dt="2019-04-17T16:19:21.767" v="400" actId="1076"/>
        <pc:sldMkLst>
          <pc:docMk/>
          <pc:sldMk cId="1937218009" sldId="325"/>
        </pc:sldMkLst>
        <pc:spChg chg="mod">
          <ac:chgData name="Дульнев Александр Александрович" userId="435e2904-147f-4772-bd02-42a8e3e67b0c" providerId="ADAL" clId="{E8D36F3E-1BD3-4906-8DBF-F2D9F2D2F36F}" dt="2019-04-17T16:13:09.352" v="203" actId="14100"/>
          <ac:spMkLst>
            <pc:docMk/>
            <pc:sldMk cId="1937218009" sldId="325"/>
            <ac:spMk id="21506" creationId="{00000000-0000-0000-0000-000000000000}"/>
          </ac:spMkLst>
        </pc:spChg>
        <pc:spChg chg="mod">
          <ac:chgData name="Дульнев Александр Александрович" userId="435e2904-147f-4772-bd02-42a8e3e67b0c" providerId="ADAL" clId="{E8D36F3E-1BD3-4906-8DBF-F2D9F2D2F36F}" dt="2019-04-17T16:19:21.767" v="400" actId="1076"/>
          <ac:spMkLst>
            <pc:docMk/>
            <pc:sldMk cId="1937218009" sldId="325"/>
            <ac:spMk id="21507" creationId="{00000000-0000-0000-0000-000000000000}"/>
          </ac:spMkLst>
        </pc:spChg>
      </pc:sldChg>
      <pc:sldChg chg="modSp add">
        <pc:chgData name="Дульнев Александр Александрович" userId="435e2904-147f-4772-bd02-42a8e3e67b0c" providerId="ADAL" clId="{E8D36F3E-1BD3-4906-8DBF-F2D9F2D2F36F}" dt="2019-04-17T16:24:44.575" v="660" actId="14100"/>
        <pc:sldMkLst>
          <pc:docMk/>
          <pc:sldMk cId="82223010" sldId="326"/>
        </pc:sldMkLst>
        <pc:spChg chg="mod">
          <ac:chgData name="Дульнев Александр Александрович" userId="435e2904-147f-4772-bd02-42a8e3e67b0c" providerId="ADAL" clId="{E8D36F3E-1BD3-4906-8DBF-F2D9F2D2F36F}" dt="2019-04-17T16:24:44.575" v="660" actId="14100"/>
          <ac:spMkLst>
            <pc:docMk/>
            <pc:sldMk cId="82223010" sldId="326"/>
            <ac:spMk id="21507" creationId="{00000000-0000-0000-0000-000000000000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645382B-3F16-4584-9254-BF254FFF55BF}" type="doc">
      <dgm:prSet loTypeId="urn:microsoft.com/office/officeart/2005/8/layout/radial6" loCatId="cycle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7DC61916-32DF-438C-B53C-1D698EA23C7D}">
      <dgm:prSet phldrT="[Текст]"/>
      <dgm:spPr/>
      <dgm:t>
        <a:bodyPr/>
        <a:lstStyle/>
        <a:p>
          <a:r>
            <a:rPr lang="ru-RU" dirty="0">
              <a:solidFill>
                <a:srgbClr val="6A40BF"/>
              </a:solidFill>
              <a:latin typeface="Myriad Pro" panose="020B0503030403020204" charset="0"/>
            </a:rPr>
            <a:t>Растения – природные индикаторы</a:t>
          </a:r>
        </a:p>
      </dgm:t>
    </dgm:pt>
    <dgm:pt modelId="{5F81B984-85AA-455D-8023-F9C9EFF2C1BA}" type="parTrans" cxnId="{8F5BBF54-6842-4D26-9766-9CE43CF86AB4}">
      <dgm:prSet/>
      <dgm:spPr/>
      <dgm:t>
        <a:bodyPr/>
        <a:lstStyle/>
        <a:p>
          <a:endParaRPr lang="ru-RU"/>
        </a:p>
      </dgm:t>
    </dgm:pt>
    <dgm:pt modelId="{86DC4FD8-B002-4BD9-8233-5A1939476595}" type="sibTrans" cxnId="{8F5BBF54-6842-4D26-9766-9CE43CF86AB4}">
      <dgm:prSet/>
      <dgm:spPr/>
      <dgm:t>
        <a:bodyPr/>
        <a:lstStyle/>
        <a:p>
          <a:endParaRPr lang="ru-RU"/>
        </a:p>
      </dgm:t>
    </dgm:pt>
    <dgm:pt modelId="{C07109E0-60A4-40C9-A6EF-69A2AC02B52F}">
      <dgm:prSet phldrT="[Текст]"/>
      <dgm:spPr/>
      <dgm:t>
        <a:bodyPr/>
        <a:lstStyle/>
        <a:p>
          <a:endParaRPr lang="ru-RU" dirty="0"/>
        </a:p>
      </dgm:t>
    </dgm:pt>
    <dgm:pt modelId="{5E76A591-DDEC-4836-B3F1-E6A0DA054F0C}" type="parTrans" cxnId="{B0D27B66-DC07-4DBC-A3D5-A5E61E6382BD}">
      <dgm:prSet/>
      <dgm:spPr/>
      <dgm:t>
        <a:bodyPr/>
        <a:lstStyle/>
        <a:p>
          <a:endParaRPr lang="ru-RU"/>
        </a:p>
      </dgm:t>
    </dgm:pt>
    <dgm:pt modelId="{977CBEC3-BBE4-4433-868E-02F0D3A94B46}" type="sibTrans" cxnId="{B0D27B66-DC07-4DBC-A3D5-A5E61E6382BD}">
      <dgm:prSet/>
      <dgm:spPr/>
      <dgm:t>
        <a:bodyPr/>
        <a:lstStyle/>
        <a:p>
          <a:endParaRPr lang="ru-RU"/>
        </a:p>
      </dgm:t>
    </dgm:pt>
    <dgm:pt modelId="{EDB8AD39-58C4-4E6A-A0EC-10469E8E58C3}">
      <dgm:prSet phldrT="[Текст]"/>
      <dgm:spPr/>
      <dgm:t>
        <a:bodyPr/>
        <a:lstStyle/>
        <a:p>
          <a:endParaRPr lang="ru-RU" dirty="0"/>
        </a:p>
      </dgm:t>
    </dgm:pt>
    <dgm:pt modelId="{2922EC9C-6553-470B-90A3-54E929332E1F}" type="parTrans" cxnId="{273F7DF1-58E0-4450-A9F8-54547C19CC64}">
      <dgm:prSet/>
      <dgm:spPr/>
      <dgm:t>
        <a:bodyPr/>
        <a:lstStyle/>
        <a:p>
          <a:endParaRPr lang="ru-RU"/>
        </a:p>
      </dgm:t>
    </dgm:pt>
    <dgm:pt modelId="{F567553C-8DB3-4BD8-AC3E-3311B437BEC4}" type="sibTrans" cxnId="{273F7DF1-58E0-4450-A9F8-54547C19CC64}">
      <dgm:prSet/>
      <dgm:spPr/>
      <dgm:t>
        <a:bodyPr/>
        <a:lstStyle/>
        <a:p>
          <a:endParaRPr lang="ru-RU"/>
        </a:p>
      </dgm:t>
    </dgm:pt>
    <dgm:pt modelId="{D54EE4AB-27AD-4AF0-B3C1-87222C648A36}">
      <dgm:prSet phldrT="[Текст]"/>
      <dgm:spPr/>
      <dgm:t>
        <a:bodyPr/>
        <a:lstStyle/>
        <a:p>
          <a:endParaRPr lang="ru-RU" dirty="0"/>
        </a:p>
      </dgm:t>
    </dgm:pt>
    <dgm:pt modelId="{39CF21B8-4D83-4DD3-B476-D67C359F05CE}" type="parTrans" cxnId="{A5A6B7EA-2436-452C-A6EE-F4DE150223A5}">
      <dgm:prSet/>
      <dgm:spPr/>
      <dgm:t>
        <a:bodyPr/>
        <a:lstStyle/>
        <a:p>
          <a:endParaRPr lang="ru-RU"/>
        </a:p>
      </dgm:t>
    </dgm:pt>
    <dgm:pt modelId="{B46DA3C6-19A6-4F0E-8DD6-CF60887226DE}" type="sibTrans" cxnId="{A5A6B7EA-2436-452C-A6EE-F4DE150223A5}">
      <dgm:prSet/>
      <dgm:spPr/>
      <dgm:t>
        <a:bodyPr/>
        <a:lstStyle/>
        <a:p>
          <a:endParaRPr lang="ru-RU"/>
        </a:p>
      </dgm:t>
    </dgm:pt>
    <dgm:pt modelId="{1DCF4066-8F79-4BAA-89AC-C930D1118F0C}">
      <dgm:prSet custRadScaleRad="95995" custRadScaleInc="-11754"/>
      <dgm:spPr/>
      <dgm:t>
        <a:bodyPr/>
        <a:lstStyle/>
        <a:p>
          <a:endParaRPr lang="ru-RU"/>
        </a:p>
      </dgm:t>
    </dgm:pt>
    <dgm:pt modelId="{BC26F6F8-777F-49CC-8FAC-BEA63FB384EF}" type="parTrans" cxnId="{6411C328-A64C-4920-99BD-F18DAE2943C8}">
      <dgm:prSet/>
      <dgm:spPr/>
      <dgm:t>
        <a:bodyPr/>
        <a:lstStyle/>
        <a:p>
          <a:endParaRPr lang="ru-RU"/>
        </a:p>
      </dgm:t>
    </dgm:pt>
    <dgm:pt modelId="{BB2505FE-4144-49A1-A922-7D853F344435}" type="sibTrans" cxnId="{6411C328-A64C-4920-99BD-F18DAE2943C8}">
      <dgm:prSet/>
      <dgm:spPr/>
      <dgm:t>
        <a:bodyPr/>
        <a:lstStyle/>
        <a:p>
          <a:endParaRPr lang="ru-RU"/>
        </a:p>
      </dgm:t>
    </dgm:pt>
    <dgm:pt modelId="{3742D4D2-6123-49F3-8BB2-81F28C0207DB}" type="pres">
      <dgm:prSet presAssocID="{5645382B-3F16-4584-9254-BF254FFF55BF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373D424-E00D-4536-BE75-FFA9077A4BBB}" type="pres">
      <dgm:prSet presAssocID="{7DC61916-32DF-438C-B53C-1D698EA23C7D}" presName="centerShape" presStyleLbl="node0" presStyleIdx="0" presStyleCnt="1" custLinFactNeighborX="249" custLinFactNeighborY="2270"/>
      <dgm:spPr/>
      <dgm:t>
        <a:bodyPr/>
        <a:lstStyle/>
        <a:p>
          <a:endParaRPr lang="ru-RU"/>
        </a:p>
      </dgm:t>
    </dgm:pt>
    <dgm:pt modelId="{BACA722A-2406-430C-84F2-0DE9C1151E3A}" type="pres">
      <dgm:prSet presAssocID="{C07109E0-60A4-40C9-A6EF-69A2AC02B52F}" presName="node" presStyleLbl="node1" presStyleIdx="0" presStyleCnt="3" custScaleX="96802" custScaleY="94711" custRadScaleRad="97277" custRadScaleInc="7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4F8CFE-0CE7-4554-869D-A18CC28525A9}" type="pres">
      <dgm:prSet presAssocID="{C07109E0-60A4-40C9-A6EF-69A2AC02B52F}" presName="dummy" presStyleCnt="0"/>
      <dgm:spPr/>
    </dgm:pt>
    <dgm:pt modelId="{2BFA52E5-D4F7-424E-AD96-C0E39D839DC6}" type="pres">
      <dgm:prSet presAssocID="{977CBEC3-BBE4-4433-868E-02F0D3A94B46}" presName="sibTrans" presStyleLbl="sibTrans2D1" presStyleIdx="0" presStyleCnt="3"/>
      <dgm:spPr/>
      <dgm:t>
        <a:bodyPr/>
        <a:lstStyle/>
        <a:p>
          <a:endParaRPr lang="ru-RU"/>
        </a:p>
      </dgm:t>
    </dgm:pt>
    <dgm:pt modelId="{AB1DCFB7-73C2-48B9-A152-2F1E5E44DDD0}" type="pres">
      <dgm:prSet presAssocID="{EDB8AD39-58C4-4E6A-A0EC-10469E8E58C3}" presName="node" presStyleLbl="node1" presStyleIdx="1" presStyleCnt="3" custRadScaleRad="101886" custRadScaleInc="6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0F1385-A216-4F33-BF8D-9A9F868D4373}" type="pres">
      <dgm:prSet presAssocID="{EDB8AD39-58C4-4E6A-A0EC-10469E8E58C3}" presName="dummy" presStyleCnt="0"/>
      <dgm:spPr/>
    </dgm:pt>
    <dgm:pt modelId="{3F4FE868-4693-456A-BDB1-C156BF03DD51}" type="pres">
      <dgm:prSet presAssocID="{F567553C-8DB3-4BD8-AC3E-3311B437BEC4}" presName="sibTrans" presStyleLbl="sibTrans2D1" presStyleIdx="1" presStyleCnt="3"/>
      <dgm:spPr/>
      <dgm:t>
        <a:bodyPr/>
        <a:lstStyle/>
        <a:p>
          <a:endParaRPr lang="ru-RU"/>
        </a:p>
      </dgm:t>
    </dgm:pt>
    <dgm:pt modelId="{C70C69F2-15C4-4B84-B5CA-468AC59410CB}" type="pres">
      <dgm:prSet presAssocID="{D54EE4AB-27AD-4AF0-B3C1-87222C648A36}" presName="node" presStyleLbl="node1" presStyleIdx="2" presStyleCnt="3" custScaleX="112911" custScaleY="107660" custRadScaleRad="101848" custRadScaleInc="58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CB7B1A-05D8-48A6-B0E0-5837CB7B837D}" type="pres">
      <dgm:prSet presAssocID="{D54EE4AB-27AD-4AF0-B3C1-87222C648A36}" presName="dummy" presStyleCnt="0"/>
      <dgm:spPr/>
    </dgm:pt>
    <dgm:pt modelId="{602F7EE7-5CAA-493C-86EC-18F13096A64C}" type="pres">
      <dgm:prSet presAssocID="{B46DA3C6-19A6-4F0E-8DD6-CF60887226DE}" presName="sibTrans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CB77BA11-17CE-42AA-8851-6C01DFA2160E}" type="presOf" srcId="{F567553C-8DB3-4BD8-AC3E-3311B437BEC4}" destId="{3F4FE868-4693-456A-BDB1-C156BF03DD51}" srcOrd="0" destOrd="0" presId="urn:microsoft.com/office/officeart/2005/8/layout/radial6"/>
    <dgm:cxn modelId="{E8F10C40-BA58-48BB-8C0D-101C5DEA7255}" type="presOf" srcId="{5645382B-3F16-4584-9254-BF254FFF55BF}" destId="{3742D4D2-6123-49F3-8BB2-81F28C0207DB}" srcOrd="0" destOrd="0" presId="urn:microsoft.com/office/officeart/2005/8/layout/radial6"/>
    <dgm:cxn modelId="{453952EF-4EBA-452D-93A3-5BCEEC25E2B3}" type="presOf" srcId="{D54EE4AB-27AD-4AF0-B3C1-87222C648A36}" destId="{C70C69F2-15C4-4B84-B5CA-468AC59410CB}" srcOrd="0" destOrd="0" presId="urn:microsoft.com/office/officeart/2005/8/layout/radial6"/>
    <dgm:cxn modelId="{851447C3-6D95-4CE9-8826-ADC38C3E19FD}" type="presOf" srcId="{B46DA3C6-19A6-4F0E-8DD6-CF60887226DE}" destId="{602F7EE7-5CAA-493C-86EC-18F13096A64C}" srcOrd="0" destOrd="0" presId="urn:microsoft.com/office/officeart/2005/8/layout/radial6"/>
    <dgm:cxn modelId="{273F7DF1-58E0-4450-A9F8-54547C19CC64}" srcId="{7DC61916-32DF-438C-B53C-1D698EA23C7D}" destId="{EDB8AD39-58C4-4E6A-A0EC-10469E8E58C3}" srcOrd="1" destOrd="0" parTransId="{2922EC9C-6553-470B-90A3-54E929332E1F}" sibTransId="{F567553C-8DB3-4BD8-AC3E-3311B437BEC4}"/>
    <dgm:cxn modelId="{B0D27B66-DC07-4DBC-A3D5-A5E61E6382BD}" srcId="{7DC61916-32DF-438C-B53C-1D698EA23C7D}" destId="{C07109E0-60A4-40C9-A6EF-69A2AC02B52F}" srcOrd="0" destOrd="0" parTransId="{5E76A591-DDEC-4836-B3F1-E6A0DA054F0C}" sibTransId="{977CBEC3-BBE4-4433-868E-02F0D3A94B46}"/>
    <dgm:cxn modelId="{88167565-14B3-485F-915F-5FADCB684B93}" type="presOf" srcId="{C07109E0-60A4-40C9-A6EF-69A2AC02B52F}" destId="{BACA722A-2406-430C-84F2-0DE9C1151E3A}" srcOrd="0" destOrd="0" presId="urn:microsoft.com/office/officeart/2005/8/layout/radial6"/>
    <dgm:cxn modelId="{A5A6B7EA-2436-452C-A6EE-F4DE150223A5}" srcId="{7DC61916-32DF-438C-B53C-1D698EA23C7D}" destId="{D54EE4AB-27AD-4AF0-B3C1-87222C648A36}" srcOrd="2" destOrd="0" parTransId="{39CF21B8-4D83-4DD3-B476-D67C359F05CE}" sibTransId="{B46DA3C6-19A6-4F0E-8DD6-CF60887226DE}"/>
    <dgm:cxn modelId="{A560F3A3-76F5-4479-81B8-51DAF42929AB}" type="presOf" srcId="{977CBEC3-BBE4-4433-868E-02F0D3A94B46}" destId="{2BFA52E5-D4F7-424E-AD96-C0E39D839DC6}" srcOrd="0" destOrd="0" presId="urn:microsoft.com/office/officeart/2005/8/layout/radial6"/>
    <dgm:cxn modelId="{6F0343E1-645A-4353-956E-83A8FC3A91F0}" type="presOf" srcId="{7DC61916-32DF-438C-B53C-1D698EA23C7D}" destId="{F373D424-E00D-4536-BE75-FFA9077A4BBB}" srcOrd="0" destOrd="0" presId="urn:microsoft.com/office/officeart/2005/8/layout/radial6"/>
    <dgm:cxn modelId="{4000DBA8-E760-4A31-A084-9F5BC22635AD}" type="presOf" srcId="{EDB8AD39-58C4-4E6A-A0EC-10469E8E58C3}" destId="{AB1DCFB7-73C2-48B9-A152-2F1E5E44DDD0}" srcOrd="0" destOrd="0" presId="urn:microsoft.com/office/officeart/2005/8/layout/radial6"/>
    <dgm:cxn modelId="{6411C328-A64C-4920-99BD-F18DAE2943C8}" srcId="{5645382B-3F16-4584-9254-BF254FFF55BF}" destId="{1DCF4066-8F79-4BAA-89AC-C930D1118F0C}" srcOrd="1" destOrd="0" parTransId="{BC26F6F8-777F-49CC-8FAC-BEA63FB384EF}" sibTransId="{BB2505FE-4144-49A1-A922-7D853F344435}"/>
    <dgm:cxn modelId="{8F5BBF54-6842-4D26-9766-9CE43CF86AB4}" srcId="{5645382B-3F16-4584-9254-BF254FFF55BF}" destId="{7DC61916-32DF-438C-B53C-1D698EA23C7D}" srcOrd="0" destOrd="0" parTransId="{5F81B984-85AA-455D-8023-F9C9EFF2C1BA}" sibTransId="{86DC4FD8-B002-4BD9-8233-5A1939476595}"/>
    <dgm:cxn modelId="{88B9699A-0F78-41DF-B297-C123CC3F8749}" type="presParOf" srcId="{3742D4D2-6123-49F3-8BB2-81F28C0207DB}" destId="{F373D424-E00D-4536-BE75-FFA9077A4BBB}" srcOrd="0" destOrd="0" presId="urn:microsoft.com/office/officeart/2005/8/layout/radial6"/>
    <dgm:cxn modelId="{BEB697E7-59B0-4D71-BAC5-E9297E25A415}" type="presParOf" srcId="{3742D4D2-6123-49F3-8BB2-81F28C0207DB}" destId="{BACA722A-2406-430C-84F2-0DE9C1151E3A}" srcOrd="1" destOrd="0" presId="urn:microsoft.com/office/officeart/2005/8/layout/radial6"/>
    <dgm:cxn modelId="{FF0827AF-7AEA-4727-9B01-4C770C2F068D}" type="presParOf" srcId="{3742D4D2-6123-49F3-8BB2-81F28C0207DB}" destId="{4E4F8CFE-0CE7-4554-869D-A18CC28525A9}" srcOrd="2" destOrd="0" presId="urn:microsoft.com/office/officeart/2005/8/layout/radial6"/>
    <dgm:cxn modelId="{3271D960-2B54-490B-8B42-4D976ECE0604}" type="presParOf" srcId="{3742D4D2-6123-49F3-8BB2-81F28C0207DB}" destId="{2BFA52E5-D4F7-424E-AD96-C0E39D839DC6}" srcOrd="3" destOrd="0" presId="urn:microsoft.com/office/officeart/2005/8/layout/radial6"/>
    <dgm:cxn modelId="{686AD3BD-9D70-44A3-8A8F-87E6F9C78591}" type="presParOf" srcId="{3742D4D2-6123-49F3-8BB2-81F28C0207DB}" destId="{AB1DCFB7-73C2-48B9-A152-2F1E5E44DDD0}" srcOrd="4" destOrd="0" presId="urn:microsoft.com/office/officeart/2005/8/layout/radial6"/>
    <dgm:cxn modelId="{142C25E2-BD02-4F2A-8B51-9179869B5E8C}" type="presParOf" srcId="{3742D4D2-6123-49F3-8BB2-81F28C0207DB}" destId="{5D0F1385-A216-4F33-BF8D-9A9F868D4373}" srcOrd="5" destOrd="0" presId="urn:microsoft.com/office/officeart/2005/8/layout/radial6"/>
    <dgm:cxn modelId="{04411C2D-A095-4A21-BCB2-14D405C42392}" type="presParOf" srcId="{3742D4D2-6123-49F3-8BB2-81F28C0207DB}" destId="{3F4FE868-4693-456A-BDB1-C156BF03DD51}" srcOrd="6" destOrd="0" presId="urn:microsoft.com/office/officeart/2005/8/layout/radial6"/>
    <dgm:cxn modelId="{2A33B920-906D-407F-AAF3-3D0B0DF3B0F2}" type="presParOf" srcId="{3742D4D2-6123-49F3-8BB2-81F28C0207DB}" destId="{C70C69F2-15C4-4B84-B5CA-468AC59410CB}" srcOrd="7" destOrd="0" presId="urn:microsoft.com/office/officeart/2005/8/layout/radial6"/>
    <dgm:cxn modelId="{A1AA6088-2B4A-462E-8A36-5EFC649BCA1C}" type="presParOf" srcId="{3742D4D2-6123-49F3-8BB2-81F28C0207DB}" destId="{1BCB7B1A-05D8-48A6-B0E0-5837CB7B837D}" srcOrd="8" destOrd="0" presId="urn:microsoft.com/office/officeart/2005/8/layout/radial6"/>
    <dgm:cxn modelId="{ABE8E5A4-9046-4B48-8AF6-C40CA1DCBB77}" type="presParOf" srcId="{3742D4D2-6123-49F3-8BB2-81F28C0207DB}" destId="{602F7EE7-5CAA-493C-86EC-18F13096A64C}" srcOrd="9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645382B-3F16-4584-9254-BF254FFF55BF}" type="doc">
      <dgm:prSet loTypeId="urn:microsoft.com/office/officeart/2005/8/layout/radial6" loCatId="cycle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7DC61916-32DF-438C-B53C-1D698EA23C7D}">
      <dgm:prSet phldrT="[Текст]"/>
      <dgm:spPr/>
      <dgm:t>
        <a:bodyPr/>
        <a:lstStyle/>
        <a:p>
          <a:r>
            <a:rPr lang="ru-RU" dirty="0">
              <a:solidFill>
                <a:srgbClr val="6A40BF"/>
              </a:solidFill>
              <a:latin typeface="Myriad Pro" panose="020B0503030403020204" charset="0"/>
            </a:rPr>
            <a:t>педагог</a:t>
          </a:r>
        </a:p>
      </dgm:t>
    </dgm:pt>
    <dgm:pt modelId="{5F81B984-85AA-455D-8023-F9C9EFF2C1BA}" type="parTrans" cxnId="{8F5BBF54-6842-4D26-9766-9CE43CF86AB4}">
      <dgm:prSet/>
      <dgm:spPr/>
      <dgm:t>
        <a:bodyPr/>
        <a:lstStyle/>
        <a:p>
          <a:endParaRPr lang="ru-RU"/>
        </a:p>
      </dgm:t>
    </dgm:pt>
    <dgm:pt modelId="{86DC4FD8-B002-4BD9-8233-5A1939476595}" type="sibTrans" cxnId="{8F5BBF54-6842-4D26-9766-9CE43CF86AB4}">
      <dgm:prSet/>
      <dgm:spPr/>
      <dgm:t>
        <a:bodyPr/>
        <a:lstStyle/>
        <a:p>
          <a:endParaRPr lang="ru-RU"/>
        </a:p>
      </dgm:t>
    </dgm:pt>
    <dgm:pt modelId="{C07109E0-60A4-40C9-A6EF-69A2AC02B52F}">
      <dgm:prSet phldrT="[Текст]"/>
      <dgm:spPr/>
      <dgm:t>
        <a:bodyPr/>
        <a:lstStyle/>
        <a:p>
          <a:endParaRPr lang="ru-RU" dirty="0"/>
        </a:p>
      </dgm:t>
    </dgm:pt>
    <dgm:pt modelId="{5E76A591-DDEC-4836-B3F1-E6A0DA054F0C}" type="parTrans" cxnId="{B0D27B66-DC07-4DBC-A3D5-A5E61E6382BD}">
      <dgm:prSet/>
      <dgm:spPr/>
      <dgm:t>
        <a:bodyPr/>
        <a:lstStyle/>
        <a:p>
          <a:endParaRPr lang="ru-RU"/>
        </a:p>
      </dgm:t>
    </dgm:pt>
    <dgm:pt modelId="{977CBEC3-BBE4-4433-868E-02F0D3A94B46}" type="sibTrans" cxnId="{B0D27B66-DC07-4DBC-A3D5-A5E61E6382BD}">
      <dgm:prSet/>
      <dgm:spPr/>
      <dgm:t>
        <a:bodyPr/>
        <a:lstStyle/>
        <a:p>
          <a:endParaRPr lang="ru-RU"/>
        </a:p>
      </dgm:t>
    </dgm:pt>
    <dgm:pt modelId="{EDB8AD39-58C4-4E6A-A0EC-10469E8E58C3}">
      <dgm:prSet phldrT="[Текст]"/>
      <dgm:spPr/>
      <dgm:t>
        <a:bodyPr/>
        <a:lstStyle/>
        <a:p>
          <a:endParaRPr lang="ru-RU" dirty="0"/>
        </a:p>
      </dgm:t>
    </dgm:pt>
    <dgm:pt modelId="{2922EC9C-6553-470B-90A3-54E929332E1F}" type="parTrans" cxnId="{273F7DF1-58E0-4450-A9F8-54547C19CC64}">
      <dgm:prSet/>
      <dgm:spPr/>
      <dgm:t>
        <a:bodyPr/>
        <a:lstStyle/>
        <a:p>
          <a:endParaRPr lang="ru-RU"/>
        </a:p>
      </dgm:t>
    </dgm:pt>
    <dgm:pt modelId="{F567553C-8DB3-4BD8-AC3E-3311B437BEC4}" type="sibTrans" cxnId="{273F7DF1-58E0-4450-A9F8-54547C19CC64}">
      <dgm:prSet/>
      <dgm:spPr/>
      <dgm:t>
        <a:bodyPr/>
        <a:lstStyle/>
        <a:p>
          <a:endParaRPr lang="ru-RU"/>
        </a:p>
      </dgm:t>
    </dgm:pt>
    <dgm:pt modelId="{5422926A-8761-4571-B583-8E0169FC3A94}">
      <dgm:prSet phldrT="[Текст]" custT="1"/>
      <dgm:spPr/>
      <dgm:t>
        <a:bodyPr/>
        <a:lstStyle/>
        <a:p>
          <a:r>
            <a:rPr lang="en-US" sz="1600" dirty="0"/>
            <a:t>Team</a:t>
          </a:r>
          <a:r>
            <a:rPr lang="ru-RU" sz="1600" dirty="0"/>
            <a:t> «</a:t>
          </a:r>
          <a:r>
            <a:rPr lang="en-US" sz="1600" dirty="0"/>
            <a:t>Geography</a:t>
          </a:r>
          <a:r>
            <a:rPr lang="ru-RU" sz="1600" dirty="0"/>
            <a:t>»</a:t>
          </a:r>
        </a:p>
      </dgm:t>
    </dgm:pt>
    <dgm:pt modelId="{B1E47EE4-9BD3-4A27-B629-5AE2D8B2D120}" type="parTrans" cxnId="{207E801A-EB7A-4D0A-AAC5-5319C816763B}">
      <dgm:prSet/>
      <dgm:spPr/>
      <dgm:t>
        <a:bodyPr/>
        <a:lstStyle/>
        <a:p>
          <a:endParaRPr lang="ru-RU"/>
        </a:p>
      </dgm:t>
    </dgm:pt>
    <dgm:pt modelId="{7F31D305-15ED-4873-8BD7-B2FE73F6F3C9}" type="sibTrans" cxnId="{207E801A-EB7A-4D0A-AAC5-5319C816763B}">
      <dgm:prSet/>
      <dgm:spPr/>
      <dgm:t>
        <a:bodyPr/>
        <a:lstStyle/>
        <a:p>
          <a:endParaRPr lang="ru-RU"/>
        </a:p>
      </dgm:t>
    </dgm:pt>
    <dgm:pt modelId="{63163CD8-47A9-4D79-8DED-C39BEC65AD48}">
      <dgm:prSet/>
      <dgm:spPr/>
      <dgm:t>
        <a:bodyPr/>
        <a:lstStyle/>
        <a:p>
          <a:endParaRPr lang="ru-RU"/>
        </a:p>
      </dgm:t>
    </dgm:pt>
    <dgm:pt modelId="{7A12FEC5-F339-4606-8DC1-0C803407D15D}" type="parTrans" cxnId="{5B7A1092-BD61-4D76-ABD1-2CDB5A14FD87}">
      <dgm:prSet/>
      <dgm:spPr/>
      <dgm:t>
        <a:bodyPr/>
        <a:lstStyle/>
        <a:p>
          <a:endParaRPr lang="ru-RU"/>
        </a:p>
      </dgm:t>
    </dgm:pt>
    <dgm:pt modelId="{4696D722-9DFD-4214-9201-A501052B7D8E}" type="sibTrans" cxnId="{5B7A1092-BD61-4D76-ABD1-2CDB5A14FD87}">
      <dgm:prSet/>
      <dgm:spPr/>
      <dgm:t>
        <a:bodyPr/>
        <a:lstStyle/>
        <a:p>
          <a:endParaRPr lang="ru-RU"/>
        </a:p>
      </dgm:t>
    </dgm:pt>
    <dgm:pt modelId="{3742D4D2-6123-49F3-8BB2-81F28C0207DB}" type="pres">
      <dgm:prSet presAssocID="{5645382B-3F16-4584-9254-BF254FFF55BF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373D424-E00D-4536-BE75-FFA9077A4BBB}" type="pres">
      <dgm:prSet presAssocID="{7DC61916-32DF-438C-B53C-1D698EA23C7D}" presName="centerShape" presStyleLbl="node0" presStyleIdx="0" presStyleCnt="1" custLinFactNeighborX="922" custLinFactNeighborY="2475"/>
      <dgm:spPr/>
      <dgm:t>
        <a:bodyPr/>
        <a:lstStyle/>
        <a:p>
          <a:endParaRPr lang="ru-RU"/>
        </a:p>
      </dgm:t>
    </dgm:pt>
    <dgm:pt modelId="{BACA722A-2406-430C-84F2-0DE9C1151E3A}" type="pres">
      <dgm:prSet presAssocID="{C07109E0-60A4-40C9-A6EF-69A2AC02B52F}" presName="node" presStyleLbl="node1" presStyleIdx="0" presStyleCnt="3" custRadScaleRad="956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4F8CFE-0CE7-4554-869D-A18CC28525A9}" type="pres">
      <dgm:prSet presAssocID="{C07109E0-60A4-40C9-A6EF-69A2AC02B52F}" presName="dummy" presStyleCnt="0"/>
      <dgm:spPr/>
    </dgm:pt>
    <dgm:pt modelId="{2BFA52E5-D4F7-424E-AD96-C0E39D839DC6}" type="pres">
      <dgm:prSet presAssocID="{977CBEC3-BBE4-4433-868E-02F0D3A94B46}" presName="sibTrans" presStyleLbl="sibTrans2D1" presStyleIdx="0" presStyleCnt="3"/>
      <dgm:spPr/>
      <dgm:t>
        <a:bodyPr/>
        <a:lstStyle/>
        <a:p>
          <a:endParaRPr lang="ru-RU"/>
        </a:p>
      </dgm:t>
    </dgm:pt>
    <dgm:pt modelId="{AB1DCFB7-73C2-48B9-A152-2F1E5E44DDD0}" type="pres">
      <dgm:prSet presAssocID="{EDB8AD39-58C4-4E6A-A0EC-10469E8E58C3}" presName="node" presStyleLbl="node1" presStyleIdx="1" presStyleCnt="3" custRadScaleRad="108293" custRadScaleInc="-55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0F1385-A216-4F33-BF8D-9A9F868D4373}" type="pres">
      <dgm:prSet presAssocID="{EDB8AD39-58C4-4E6A-A0EC-10469E8E58C3}" presName="dummy" presStyleCnt="0"/>
      <dgm:spPr/>
    </dgm:pt>
    <dgm:pt modelId="{3F4FE868-4693-456A-BDB1-C156BF03DD51}" type="pres">
      <dgm:prSet presAssocID="{F567553C-8DB3-4BD8-AC3E-3311B437BEC4}" presName="sibTrans" presStyleLbl="sibTrans2D1" presStyleIdx="1" presStyleCnt="3"/>
      <dgm:spPr/>
      <dgm:t>
        <a:bodyPr/>
        <a:lstStyle/>
        <a:p>
          <a:endParaRPr lang="ru-RU"/>
        </a:p>
      </dgm:t>
    </dgm:pt>
    <dgm:pt modelId="{C5E7AB41-7C80-4E3E-8644-ABACB537D529}" type="pres">
      <dgm:prSet presAssocID="{5422926A-8761-4571-B583-8E0169FC3A94}" presName="node" presStyleLbl="node1" presStyleIdx="2" presStyleCnt="3" custRadScaleRad="105292" custRadScaleInc="-18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AB6B66-484A-4C4C-BC87-939C9C862EE1}" type="pres">
      <dgm:prSet presAssocID="{5422926A-8761-4571-B583-8E0169FC3A94}" presName="dummy" presStyleCnt="0"/>
      <dgm:spPr/>
    </dgm:pt>
    <dgm:pt modelId="{8970B760-5667-451B-9BAD-DF6B891DFE23}" type="pres">
      <dgm:prSet presAssocID="{7F31D305-15ED-4873-8BD7-B2FE73F6F3C9}" presName="sibTrans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CB77BA11-17CE-42AA-8851-6C01DFA2160E}" type="presOf" srcId="{F567553C-8DB3-4BD8-AC3E-3311B437BEC4}" destId="{3F4FE868-4693-456A-BDB1-C156BF03DD51}" srcOrd="0" destOrd="0" presId="urn:microsoft.com/office/officeart/2005/8/layout/radial6"/>
    <dgm:cxn modelId="{5B7A1092-BD61-4D76-ABD1-2CDB5A14FD87}" srcId="{5645382B-3F16-4584-9254-BF254FFF55BF}" destId="{63163CD8-47A9-4D79-8DED-C39BEC65AD48}" srcOrd="1" destOrd="0" parTransId="{7A12FEC5-F339-4606-8DC1-0C803407D15D}" sibTransId="{4696D722-9DFD-4214-9201-A501052B7D8E}"/>
    <dgm:cxn modelId="{B3A845AC-3DF3-4E08-BB83-7AC3B5E5B7FD}" type="presOf" srcId="{5422926A-8761-4571-B583-8E0169FC3A94}" destId="{C5E7AB41-7C80-4E3E-8644-ABACB537D529}" srcOrd="0" destOrd="0" presId="urn:microsoft.com/office/officeart/2005/8/layout/radial6"/>
    <dgm:cxn modelId="{E8F10C40-BA58-48BB-8C0D-101C5DEA7255}" type="presOf" srcId="{5645382B-3F16-4584-9254-BF254FFF55BF}" destId="{3742D4D2-6123-49F3-8BB2-81F28C0207DB}" srcOrd="0" destOrd="0" presId="urn:microsoft.com/office/officeart/2005/8/layout/radial6"/>
    <dgm:cxn modelId="{C766017B-B523-4CE6-90E5-2F4F5474F502}" type="presOf" srcId="{7F31D305-15ED-4873-8BD7-B2FE73F6F3C9}" destId="{8970B760-5667-451B-9BAD-DF6B891DFE23}" srcOrd="0" destOrd="0" presId="urn:microsoft.com/office/officeart/2005/8/layout/radial6"/>
    <dgm:cxn modelId="{273F7DF1-58E0-4450-A9F8-54547C19CC64}" srcId="{7DC61916-32DF-438C-B53C-1D698EA23C7D}" destId="{EDB8AD39-58C4-4E6A-A0EC-10469E8E58C3}" srcOrd="1" destOrd="0" parTransId="{2922EC9C-6553-470B-90A3-54E929332E1F}" sibTransId="{F567553C-8DB3-4BD8-AC3E-3311B437BEC4}"/>
    <dgm:cxn modelId="{207E801A-EB7A-4D0A-AAC5-5319C816763B}" srcId="{7DC61916-32DF-438C-B53C-1D698EA23C7D}" destId="{5422926A-8761-4571-B583-8E0169FC3A94}" srcOrd="2" destOrd="0" parTransId="{B1E47EE4-9BD3-4A27-B629-5AE2D8B2D120}" sibTransId="{7F31D305-15ED-4873-8BD7-B2FE73F6F3C9}"/>
    <dgm:cxn modelId="{B0D27B66-DC07-4DBC-A3D5-A5E61E6382BD}" srcId="{7DC61916-32DF-438C-B53C-1D698EA23C7D}" destId="{C07109E0-60A4-40C9-A6EF-69A2AC02B52F}" srcOrd="0" destOrd="0" parTransId="{5E76A591-DDEC-4836-B3F1-E6A0DA054F0C}" sibTransId="{977CBEC3-BBE4-4433-868E-02F0D3A94B46}"/>
    <dgm:cxn modelId="{88167565-14B3-485F-915F-5FADCB684B93}" type="presOf" srcId="{C07109E0-60A4-40C9-A6EF-69A2AC02B52F}" destId="{BACA722A-2406-430C-84F2-0DE9C1151E3A}" srcOrd="0" destOrd="0" presId="urn:microsoft.com/office/officeart/2005/8/layout/radial6"/>
    <dgm:cxn modelId="{A560F3A3-76F5-4479-81B8-51DAF42929AB}" type="presOf" srcId="{977CBEC3-BBE4-4433-868E-02F0D3A94B46}" destId="{2BFA52E5-D4F7-424E-AD96-C0E39D839DC6}" srcOrd="0" destOrd="0" presId="urn:microsoft.com/office/officeart/2005/8/layout/radial6"/>
    <dgm:cxn modelId="{6F0343E1-645A-4353-956E-83A8FC3A91F0}" type="presOf" srcId="{7DC61916-32DF-438C-B53C-1D698EA23C7D}" destId="{F373D424-E00D-4536-BE75-FFA9077A4BBB}" srcOrd="0" destOrd="0" presId="urn:microsoft.com/office/officeart/2005/8/layout/radial6"/>
    <dgm:cxn modelId="{4000DBA8-E760-4A31-A084-9F5BC22635AD}" type="presOf" srcId="{EDB8AD39-58C4-4E6A-A0EC-10469E8E58C3}" destId="{AB1DCFB7-73C2-48B9-A152-2F1E5E44DDD0}" srcOrd="0" destOrd="0" presId="urn:microsoft.com/office/officeart/2005/8/layout/radial6"/>
    <dgm:cxn modelId="{8F5BBF54-6842-4D26-9766-9CE43CF86AB4}" srcId="{5645382B-3F16-4584-9254-BF254FFF55BF}" destId="{7DC61916-32DF-438C-B53C-1D698EA23C7D}" srcOrd="0" destOrd="0" parTransId="{5F81B984-85AA-455D-8023-F9C9EFF2C1BA}" sibTransId="{86DC4FD8-B002-4BD9-8233-5A1939476595}"/>
    <dgm:cxn modelId="{88B9699A-0F78-41DF-B297-C123CC3F8749}" type="presParOf" srcId="{3742D4D2-6123-49F3-8BB2-81F28C0207DB}" destId="{F373D424-E00D-4536-BE75-FFA9077A4BBB}" srcOrd="0" destOrd="0" presId="urn:microsoft.com/office/officeart/2005/8/layout/radial6"/>
    <dgm:cxn modelId="{BEB697E7-59B0-4D71-BAC5-E9297E25A415}" type="presParOf" srcId="{3742D4D2-6123-49F3-8BB2-81F28C0207DB}" destId="{BACA722A-2406-430C-84F2-0DE9C1151E3A}" srcOrd="1" destOrd="0" presId="urn:microsoft.com/office/officeart/2005/8/layout/radial6"/>
    <dgm:cxn modelId="{FF0827AF-7AEA-4727-9B01-4C770C2F068D}" type="presParOf" srcId="{3742D4D2-6123-49F3-8BB2-81F28C0207DB}" destId="{4E4F8CFE-0CE7-4554-869D-A18CC28525A9}" srcOrd="2" destOrd="0" presId="urn:microsoft.com/office/officeart/2005/8/layout/radial6"/>
    <dgm:cxn modelId="{3271D960-2B54-490B-8B42-4D976ECE0604}" type="presParOf" srcId="{3742D4D2-6123-49F3-8BB2-81F28C0207DB}" destId="{2BFA52E5-D4F7-424E-AD96-C0E39D839DC6}" srcOrd="3" destOrd="0" presId="urn:microsoft.com/office/officeart/2005/8/layout/radial6"/>
    <dgm:cxn modelId="{686AD3BD-9D70-44A3-8A8F-87E6F9C78591}" type="presParOf" srcId="{3742D4D2-6123-49F3-8BB2-81F28C0207DB}" destId="{AB1DCFB7-73C2-48B9-A152-2F1E5E44DDD0}" srcOrd="4" destOrd="0" presId="urn:microsoft.com/office/officeart/2005/8/layout/radial6"/>
    <dgm:cxn modelId="{142C25E2-BD02-4F2A-8B51-9179869B5E8C}" type="presParOf" srcId="{3742D4D2-6123-49F3-8BB2-81F28C0207DB}" destId="{5D0F1385-A216-4F33-BF8D-9A9F868D4373}" srcOrd="5" destOrd="0" presId="urn:microsoft.com/office/officeart/2005/8/layout/radial6"/>
    <dgm:cxn modelId="{04411C2D-A095-4A21-BCB2-14D405C42392}" type="presParOf" srcId="{3742D4D2-6123-49F3-8BB2-81F28C0207DB}" destId="{3F4FE868-4693-456A-BDB1-C156BF03DD51}" srcOrd="6" destOrd="0" presId="urn:microsoft.com/office/officeart/2005/8/layout/radial6"/>
    <dgm:cxn modelId="{DA92EF23-5E5D-4B17-97B3-5241F50B2C02}" type="presParOf" srcId="{3742D4D2-6123-49F3-8BB2-81F28C0207DB}" destId="{C5E7AB41-7C80-4E3E-8644-ABACB537D529}" srcOrd="7" destOrd="0" presId="urn:microsoft.com/office/officeart/2005/8/layout/radial6"/>
    <dgm:cxn modelId="{C9BF3F99-A211-4F58-8E2B-DDEABC070204}" type="presParOf" srcId="{3742D4D2-6123-49F3-8BB2-81F28C0207DB}" destId="{9FAB6B66-484A-4C4C-BC87-939C9C862EE1}" srcOrd="8" destOrd="0" presId="urn:microsoft.com/office/officeart/2005/8/layout/radial6"/>
    <dgm:cxn modelId="{4D30AF34-E9D2-441D-B020-208C9BD3A243}" type="presParOf" srcId="{3742D4D2-6123-49F3-8BB2-81F28C0207DB}" destId="{8970B760-5667-451B-9BAD-DF6B891DFE23}" srcOrd="9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2F7EE7-5CAA-493C-86EC-18F13096A64C}">
      <dsp:nvSpPr>
        <dsp:cNvPr id="0" name=""/>
        <dsp:cNvSpPr/>
      </dsp:nvSpPr>
      <dsp:spPr>
        <a:xfrm>
          <a:off x="2854733" y="896787"/>
          <a:ext cx="5643118" cy="5643118"/>
        </a:xfrm>
        <a:prstGeom prst="blockArc">
          <a:avLst>
            <a:gd name="adj1" fmla="val 9212475"/>
            <a:gd name="adj2" fmla="val 16240101"/>
            <a:gd name="adj3" fmla="val 4641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4FE868-4693-456A-BDB1-C156BF03DD51}">
      <dsp:nvSpPr>
        <dsp:cNvPr id="0" name=""/>
        <dsp:cNvSpPr/>
      </dsp:nvSpPr>
      <dsp:spPr>
        <a:xfrm>
          <a:off x="2871748" y="931586"/>
          <a:ext cx="5643118" cy="5643118"/>
        </a:xfrm>
        <a:prstGeom prst="blockArc">
          <a:avLst>
            <a:gd name="adj1" fmla="val 1697045"/>
            <a:gd name="adj2" fmla="val 9260793"/>
            <a:gd name="adj3" fmla="val 4641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FA52E5-D4F7-424E-AD96-C0E39D839DC6}">
      <dsp:nvSpPr>
        <dsp:cNvPr id="0" name=""/>
        <dsp:cNvSpPr/>
      </dsp:nvSpPr>
      <dsp:spPr>
        <a:xfrm>
          <a:off x="2890694" y="896971"/>
          <a:ext cx="5643118" cy="5643118"/>
        </a:xfrm>
        <a:prstGeom prst="blockArc">
          <a:avLst>
            <a:gd name="adj1" fmla="val 16195245"/>
            <a:gd name="adj2" fmla="val 1746266"/>
            <a:gd name="adj3" fmla="val 4641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73D424-E00D-4536-BE75-FFA9077A4BBB}">
      <dsp:nvSpPr>
        <dsp:cNvPr id="0" name=""/>
        <dsp:cNvSpPr/>
      </dsp:nvSpPr>
      <dsp:spPr>
        <a:xfrm>
          <a:off x="4409909" y="2469536"/>
          <a:ext cx="2598085" cy="259808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>
              <a:solidFill>
                <a:srgbClr val="6A40BF"/>
              </a:solidFill>
              <a:latin typeface="Myriad Pro" panose="020B0503030403020204" charset="0"/>
            </a:rPr>
            <a:t>Растения – природные индикаторы</a:t>
          </a:r>
        </a:p>
      </dsp:txBody>
      <dsp:txXfrm>
        <a:off x="4790390" y="2850017"/>
        <a:ext cx="1837123" cy="1837123"/>
      </dsp:txXfrm>
    </dsp:sp>
    <dsp:sp modelId="{BACA722A-2406-430C-84F2-0DE9C1151E3A}">
      <dsp:nvSpPr>
        <dsp:cNvPr id="0" name=""/>
        <dsp:cNvSpPr/>
      </dsp:nvSpPr>
      <dsp:spPr>
        <a:xfrm>
          <a:off x="4828191" y="101210"/>
          <a:ext cx="1760499" cy="172247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/>
        </a:p>
      </dsp:txBody>
      <dsp:txXfrm>
        <a:off x="5086010" y="353460"/>
        <a:ext cx="1244861" cy="1217971"/>
      </dsp:txXfrm>
    </dsp:sp>
    <dsp:sp modelId="{AB1DCFB7-73C2-48B9-A152-2F1E5E44DDD0}">
      <dsp:nvSpPr>
        <dsp:cNvPr id="0" name=""/>
        <dsp:cNvSpPr/>
      </dsp:nvSpPr>
      <dsp:spPr>
        <a:xfrm>
          <a:off x="7211012" y="4149769"/>
          <a:ext cx="1818660" cy="181866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/>
        </a:p>
      </dsp:txBody>
      <dsp:txXfrm>
        <a:off x="7477349" y="4416106"/>
        <a:ext cx="1285986" cy="1285986"/>
      </dsp:txXfrm>
    </dsp:sp>
    <dsp:sp modelId="{C70C69F2-15C4-4B84-B5CA-468AC59410CB}">
      <dsp:nvSpPr>
        <dsp:cNvPr id="0" name=""/>
        <dsp:cNvSpPr/>
      </dsp:nvSpPr>
      <dsp:spPr>
        <a:xfrm>
          <a:off x="2182156" y="3967345"/>
          <a:ext cx="2053467" cy="195796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/>
        </a:p>
      </dsp:txBody>
      <dsp:txXfrm>
        <a:off x="2482879" y="4254083"/>
        <a:ext cx="1452021" cy="138449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70B760-5667-451B-9BAD-DF6B891DFE23}">
      <dsp:nvSpPr>
        <dsp:cNvPr id="0" name=""/>
        <dsp:cNvSpPr/>
      </dsp:nvSpPr>
      <dsp:spPr>
        <a:xfrm>
          <a:off x="2540736" y="910274"/>
          <a:ext cx="5332634" cy="5332634"/>
        </a:xfrm>
        <a:prstGeom prst="blockArc">
          <a:avLst>
            <a:gd name="adj1" fmla="val 9018325"/>
            <a:gd name="adj2" fmla="val 16325211"/>
            <a:gd name="adj3" fmla="val 4639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4FE868-4693-456A-BDB1-C156BF03DD51}">
      <dsp:nvSpPr>
        <dsp:cNvPr id="0" name=""/>
        <dsp:cNvSpPr/>
      </dsp:nvSpPr>
      <dsp:spPr>
        <a:xfrm>
          <a:off x="2687797" y="1211763"/>
          <a:ext cx="5332634" cy="5332634"/>
        </a:xfrm>
        <a:prstGeom prst="blockArc">
          <a:avLst>
            <a:gd name="adj1" fmla="val 1214854"/>
            <a:gd name="adj2" fmla="val 9461398"/>
            <a:gd name="adj3" fmla="val 4639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FA52E5-D4F7-424E-AD96-C0E39D839DC6}">
      <dsp:nvSpPr>
        <dsp:cNvPr id="0" name=""/>
        <dsp:cNvSpPr/>
      </dsp:nvSpPr>
      <dsp:spPr>
        <a:xfrm>
          <a:off x="2823909" y="905183"/>
          <a:ext cx="5332634" cy="5332634"/>
        </a:xfrm>
        <a:prstGeom prst="blockArc">
          <a:avLst>
            <a:gd name="adj1" fmla="val 15951195"/>
            <a:gd name="adj2" fmla="val 1657916"/>
            <a:gd name="adj3" fmla="val 4639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73D424-E00D-4536-BE75-FFA9077A4BBB}">
      <dsp:nvSpPr>
        <dsp:cNvPr id="0" name=""/>
        <dsp:cNvSpPr/>
      </dsp:nvSpPr>
      <dsp:spPr>
        <a:xfrm>
          <a:off x="4122821" y="2367394"/>
          <a:ext cx="2454197" cy="245419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260" tIns="48260" rIns="48260" bIns="4826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>
              <a:solidFill>
                <a:srgbClr val="6A40BF"/>
              </a:solidFill>
              <a:latin typeface="Myriad Pro" panose="020B0503030403020204" charset="0"/>
            </a:rPr>
            <a:t>педагог</a:t>
          </a:r>
        </a:p>
      </dsp:txBody>
      <dsp:txXfrm>
        <a:off x="4482230" y="2726803"/>
        <a:ext cx="1735379" cy="1735379"/>
      </dsp:txXfrm>
    </dsp:sp>
    <dsp:sp modelId="{BACA722A-2406-430C-84F2-0DE9C1151E3A}">
      <dsp:nvSpPr>
        <dsp:cNvPr id="0" name=""/>
        <dsp:cNvSpPr/>
      </dsp:nvSpPr>
      <dsp:spPr>
        <a:xfrm>
          <a:off x="4442925" y="114878"/>
          <a:ext cx="1717937" cy="17179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 dirty="0"/>
        </a:p>
      </dsp:txBody>
      <dsp:txXfrm>
        <a:off x="4694511" y="366464"/>
        <a:ext cx="1214765" cy="1214765"/>
      </dsp:txXfrm>
    </dsp:sp>
    <dsp:sp modelId="{AB1DCFB7-73C2-48B9-A152-2F1E5E44DDD0}">
      <dsp:nvSpPr>
        <dsp:cNvPr id="0" name=""/>
        <dsp:cNvSpPr/>
      </dsp:nvSpPr>
      <dsp:spPr>
        <a:xfrm>
          <a:off x="6938676" y="3920459"/>
          <a:ext cx="1717937" cy="17179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 dirty="0"/>
        </a:p>
      </dsp:txBody>
      <dsp:txXfrm>
        <a:off x="7190262" y="4172045"/>
        <a:ext cx="1214765" cy="1214765"/>
      </dsp:txXfrm>
    </dsp:sp>
    <dsp:sp modelId="{C5E7AB41-7C80-4E3E-8644-ABACB537D529}">
      <dsp:nvSpPr>
        <dsp:cNvPr id="0" name=""/>
        <dsp:cNvSpPr/>
      </dsp:nvSpPr>
      <dsp:spPr>
        <a:xfrm>
          <a:off x="2085636" y="4007816"/>
          <a:ext cx="1717937" cy="17179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/>
            <a:t>Team</a:t>
          </a:r>
          <a:r>
            <a:rPr lang="ru-RU" sz="1600" kern="1200" dirty="0"/>
            <a:t> «</a:t>
          </a:r>
          <a:r>
            <a:rPr lang="en-US" sz="1600" kern="1200" dirty="0"/>
            <a:t>Geography</a:t>
          </a:r>
          <a:r>
            <a:rPr lang="ru-RU" sz="1600" kern="1200" dirty="0"/>
            <a:t>»</a:t>
          </a:r>
        </a:p>
      </dsp:txBody>
      <dsp:txXfrm>
        <a:off x="2337222" y="4259402"/>
        <a:ext cx="1214765" cy="12147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23812A15-6ADC-4B74-A64F-ADA82B6C3B3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A82B047-9B50-48D1-A75F-22CE22C213BE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B63ACE-5F3D-4874-8005-E3DD2048284F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4" name="Образ слайда 3">
            <a:extLst>
              <a:ext uri="{FF2B5EF4-FFF2-40B4-BE49-F238E27FC236}">
                <a16:creationId xmlns:a16="http://schemas.microsoft.com/office/drawing/2014/main" id="{F1283538-06D9-40EF-8C7F-29AF467DF01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>
            <a:extLst>
              <a:ext uri="{FF2B5EF4-FFF2-40B4-BE49-F238E27FC236}">
                <a16:creationId xmlns:a16="http://schemas.microsoft.com/office/drawing/2014/main" id="{83ABE926-9A7A-474D-A27E-2D83AD7F54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9768" y="4779486"/>
            <a:ext cx="5438140" cy="391048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A0D1EE3-FD0B-4A05-B651-82959246FFFB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33107"/>
            <a:ext cx="2945659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F064218-5BC7-4399-8893-ED6446D586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50443" y="9433107"/>
            <a:ext cx="2945659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CE1C07-7A06-4B17-8856-915D9C30B0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33879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</a:defRPr>
            </a:lvl9pPr>
          </a:lstStyle>
          <a:p>
            <a:pPr>
              <a:spcBef>
                <a:spcPct val="0"/>
              </a:spcBef>
            </a:pPr>
            <a:fld id="{5A4D9693-9602-6346-8207-BEB19315C089}" type="slidenum">
              <a:rPr lang="ru-RU" altLang="ru-RU">
                <a:latin typeface="Arial" charset="0"/>
                <a:ea typeface="Arial" charset="0"/>
                <a:cs typeface="Arial" charset="0"/>
              </a:rPr>
              <a:pPr>
                <a:spcBef>
                  <a:spcPct val="0"/>
                </a:spcBef>
              </a:pPr>
              <a:t>2</a:t>
            </a:fld>
            <a:endParaRPr lang="ru-RU" altLang="ru-RU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1213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Фрагмент инструктивной</a:t>
            </a:r>
            <a:r>
              <a:rPr lang="ru-RU" baseline="0" dirty="0"/>
              <a:t> карты</a:t>
            </a:r>
            <a:endParaRPr lang="ru-RU" dirty="0"/>
          </a:p>
          <a:p>
            <a:r>
              <a:rPr lang="ru-RU" dirty="0"/>
              <a:t>После воздействия</a:t>
            </a:r>
            <a:r>
              <a:rPr lang="ru-RU" baseline="0" dirty="0"/>
              <a:t> радиации хвойный лес в районе ЧАЭС стал рыжим (через 30 минут после выброса)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564B75-B5B7-48EE-A5EF-5EB30539B8FF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72795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В начале блока</a:t>
            </a:r>
            <a:r>
              <a:rPr lang="ru-RU" baseline="0" dirty="0"/>
              <a:t> даётся наводящий вопрос (пункт 1).</a:t>
            </a:r>
          </a:p>
          <a:p>
            <a:r>
              <a:rPr lang="ru-RU" baseline="0" dirty="0"/>
              <a:t>Если ребёнок приходит на блок «география» после любого другого блока, то при выполнении задания необходимо учитывать пройденный материал (пункт 2 или пункт 3).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5E85B2-4B05-48BB-90B0-E55CD1AE64A7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34378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Краткий</a:t>
            </a:r>
            <a:r>
              <a:rPr lang="ru-RU" baseline="0" dirty="0"/>
              <a:t> план изучения темы </a:t>
            </a:r>
          </a:p>
          <a:p>
            <a:r>
              <a:rPr lang="ru-RU" dirty="0"/>
              <a:t>(краткое содержание инструктивной карты) Какие природные зоны существуют и их особенности</a:t>
            </a:r>
          </a:p>
          <a:p>
            <a:r>
              <a:rPr lang="ru-RU" dirty="0"/>
              <a:t>Обучающимся предлагается сделать предположение, в каких условиях и в какой природной зоне произрастало растение, опираясь на его внешний вид.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5E85B2-4B05-48BB-90B0-E55CD1AE64A7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44425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Пример задания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/>
              <a:t>Опираясь на внешний вид растения, определите, к какой природной зоне они относятся</a:t>
            </a:r>
          </a:p>
          <a:p>
            <a:r>
              <a:rPr lang="ru-RU" dirty="0"/>
              <a:t>Разбор задания:</a:t>
            </a:r>
          </a:p>
          <a:p>
            <a:r>
              <a:rPr lang="ru-RU" dirty="0"/>
              <a:t>Растения</a:t>
            </a:r>
            <a:r>
              <a:rPr lang="ru-RU" baseline="0" dirty="0"/>
              <a:t> имеют стелющийся корень (он не может прорости в глубину) и невысокие, следовательно неглубокий плодородный слой. Можем сделать вывод – природная зона тундры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AAEEA0-44B7-41F3-A4A4-55A8B0C23672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8615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В начале блока</a:t>
            </a:r>
            <a:r>
              <a:rPr lang="ru-RU" baseline="0" dirty="0"/>
              <a:t> даётся наводящий вопрос (пункт 1).</a:t>
            </a:r>
          </a:p>
          <a:p>
            <a:r>
              <a:rPr lang="ru-RU" baseline="0" dirty="0"/>
              <a:t>Если ребёнок приходит на блок «биология» после любого другого блока, то при выполнении задания необходимо учитывать пройденный материал (пункт 2 или пункт 3).</a:t>
            </a: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5E85B2-4B05-48BB-90B0-E55CD1AE64A7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01422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Краткий</a:t>
            </a:r>
            <a:r>
              <a:rPr lang="ru-RU" baseline="0" dirty="0"/>
              <a:t> план изучения темы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Ход работы (краткое содержание инструктивной карты)</a:t>
            </a:r>
          </a:p>
          <a:p>
            <a:r>
              <a:rPr lang="ru-RU" dirty="0"/>
              <a:t>Обучающиеся вспоминают или узнают, какие химические элементы необходимы для роста и развития растений; какие типы почв существуют; какие ещё параметры описывают почву</a:t>
            </a:r>
          </a:p>
          <a:p>
            <a:r>
              <a:rPr lang="ru-RU" dirty="0"/>
              <a:t> Из инструктивной карты узнают, какие индикаторные растения характерны для каждого параметра (содержание химических элементов, влажность почвы, тип почвы, кислотность, засоленность и т.д.)</a:t>
            </a:r>
          </a:p>
          <a:p>
            <a:r>
              <a:rPr lang="ru-RU" dirty="0"/>
              <a:t>В конце модуля выполняется задание – обучающиеся пробуют описать характеристики почвы, основываясь на фото местности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5E85B2-4B05-48BB-90B0-E55CD1AE64A7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47129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Фрагмент</a:t>
            </a:r>
            <a:r>
              <a:rPr lang="ru-RU" baseline="0" dirty="0"/>
              <a:t> инструктивной карты</a:t>
            </a:r>
            <a:endParaRPr lang="ru-RU" dirty="0"/>
          </a:p>
          <a:p>
            <a:r>
              <a:rPr lang="ru-RU" dirty="0"/>
              <a:t>Индикаторные</a:t>
            </a:r>
            <a:r>
              <a:rPr lang="ru-RU" baseline="0" dirty="0"/>
              <a:t> растения, характерные для различной кислотности почвы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564B75-B5B7-48EE-A5EF-5EB30539B8FF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98257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Фрагмент</a:t>
            </a:r>
            <a:r>
              <a:rPr lang="ru-RU" baseline="0" dirty="0"/>
              <a:t> инструктивной карты</a:t>
            </a:r>
            <a:endParaRPr lang="ru-RU" dirty="0"/>
          </a:p>
          <a:p>
            <a:r>
              <a:rPr lang="ru-RU" dirty="0"/>
              <a:t>Индикаторные</a:t>
            </a:r>
            <a:r>
              <a:rPr lang="ru-RU" baseline="0" dirty="0"/>
              <a:t> растения, характерные для различной влажности почвы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564B75-B5B7-48EE-A5EF-5EB30539B8FF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39021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Разбор задания:</a:t>
            </a:r>
            <a:br>
              <a:rPr lang="ru-RU" dirty="0"/>
            </a:br>
            <a:r>
              <a:rPr lang="ru-RU" dirty="0"/>
              <a:t>Учащиеся</a:t>
            </a:r>
            <a:r>
              <a:rPr lang="ru-RU" baseline="0" dirty="0"/>
              <a:t> переходят по гиперссылке, изучают растения, произрастающие на указанной территории и делают предположения о характеристике почвы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564B75-B5B7-48EE-A5EF-5EB30539B8FF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08590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Блок «химия» является завершающим при любом построении инд. образовательной</a:t>
            </a:r>
            <a:r>
              <a:rPr lang="ru-RU" baseline="0" dirty="0"/>
              <a:t> траектории. </a:t>
            </a:r>
            <a:br>
              <a:rPr lang="ru-RU" baseline="0" dirty="0"/>
            </a:br>
            <a:r>
              <a:rPr lang="ru-RU" baseline="0" dirty="0"/>
              <a:t>В начале даётся вопрос-затравка, ответ на который учащиеся ищут в дальнейшей работе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5E85B2-4B05-48BB-90B0-E55CD1AE64A7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34307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Меняются не только цели, но и ценности. Мы хорошо помним, что еще в совсем недавнем прошлом была очень велика ценность точного воспроизведения знаний. Хороший ученик прошлого века – это тот, кто без запинки отвечает выученный урок. Хороший учебник – этот тот, который обеспечивает высокий уровень усвоения, запоминания материала. Хороший учитель – это тот, у кого большее количество детей выдают высокие результаты на тестах, контрольных работах, экзаменах. Все эти мероприятия подразумевали в основном воспроизведение. Велика была в связи с этим и ценность эрудиции.</a:t>
            </a: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Совершенно очевидно, что сегодня на первый план выступают иные ценности – это прежде всего – самостоятельность детского действия. Самостоятельность выбора, самостоятельность принятого решения, самостоятельность мышления. А с самостоятельностью рука об руку идут и такие важнейшие личностные качества, как инициативность и ответственность. </a:t>
            </a:r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8034EAD-CE94-4C66-B6E8-04C290E69CE9}" type="slidenum">
              <a:rPr lang="ru-RU" altLang="ru-RU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3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510589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Объяснение темы «пигменты растений</a:t>
            </a:r>
            <a:r>
              <a:rPr lang="ru-RU" baseline="0" dirty="0"/>
              <a:t> в химии»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5E85B2-4B05-48BB-90B0-E55CD1AE64A7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907225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CE1C07-7A06-4B17-8856-915D9C30B003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904506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CE1C07-7A06-4B17-8856-915D9C30B003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35450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Достижение новых целей требует и расширения форматов. Сегодня школа – уже далеко не единственный институт базового образования. Дополнительное образование прекрасно интегрируется в общую систему, оказываясь богатой питательной средой для развития нового содержания образовательных программ и методик. Акценты на индивидуализацию, когда каждый может выбрать свою траекторию образовательных программ, и персонализацию – когда обучающийся может использовать любые доступные ему средства обучения в персональном режиме – важнейшие характерные черты образования ХХ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века.</a:t>
            </a: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Приоритет развития мотивации учеников и их стремления к учению на протяжении всей жизни – вот главные  ориентиры современного образования.</a:t>
            </a:r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1624C22-FCA5-4E38-B6CD-7984E9B34E4C}" type="slidenum">
              <a:rPr lang="ru-RU" altLang="ru-RU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4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64723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1.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Дополнительное образование позволяет провести аналитику и синтез технологий STEАM-обучения, позволяющих развивать навыки softskills, необходимые для инициативы и реализации детских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стартапов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2.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Возможна разработка оригинального дидактического контента, нацеленного на развитие цифровой культуры школьников всех ступеней образования, а также его апробация в условиях реализации уроков технологии во взаимодействии основного и дополнительного образования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ru-RU" dirty="0" smtClean="0"/>
              <a:t>3.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Разработка, апробация и внедрение технологии тьюторского сопровождения и наставничества в сфере проектно-исследовательской деятельности детей и подростков при реализации программ основного образования в условиях дополнительного образования технической направленности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CE1C07-7A06-4B17-8856-915D9C30B003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63247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STEM</a:t>
            </a:r>
            <a:r>
              <a:rPr lang="ru-RU" baseline="0" dirty="0"/>
              <a:t> на примере темы «Растения – живые индикаторы»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5E85B2-4B05-48BB-90B0-E55CD1AE64A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598319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На данном слайде представлена вариативная схема построения</a:t>
            </a:r>
            <a:r>
              <a:rPr lang="ru-RU" baseline="0" dirty="0"/>
              <a:t> индивидуальной образовательной траектории. Блоки «география», «биология» и «физика» могут быть пройдены в любом порядке, а  блок «химия» выполнятся строго в конце курса (подчёркнутые названия являются гиперссылками на соответствующие блоки).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5E85B2-4B05-48BB-90B0-E55CD1AE64A7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1565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В начале занятия обучающиеся </a:t>
            </a:r>
            <a:r>
              <a:rPr lang="ru-RU" dirty="0" err="1"/>
              <a:t>простраивают</a:t>
            </a:r>
            <a:r>
              <a:rPr lang="ru-RU" baseline="0" dirty="0"/>
              <a:t> свою индивидуальную образовательную траекторию, объединяются в </a:t>
            </a:r>
            <a:r>
              <a:rPr lang="ru-RU" baseline="0" dirty="0" err="1"/>
              <a:t>микрогруппы</a:t>
            </a:r>
            <a:r>
              <a:rPr lang="ru-RU" baseline="0" dirty="0"/>
              <a:t> по направлениям (</a:t>
            </a:r>
            <a:r>
              <a:rPr lang="ru-RU" baseline="0" dirty="0" err="1"/>
              <a:t>микрогруппа</a:t>
            </a:r>
            <a:r>
              <a:rPr lang="ru-RU" baseline="0" dirty="0"/>
              <a:t> может состоять и из 1 человека).  Каждая </a:t>
            </a:r>
            <a:r>
              <a:rPr lang="ru-RU" baseline="0" dirty="0" err="1"/>
              <a:t>микрогруппа</a:t>
            </a:r>
            <a:r>
              <a:rPr lang="ru-RU" baseline="0" dirty="0"/>
              <a:t> получает инструктивную карту. Инструктивные карты составляет либо сам учитель, либо педагог-предметник.</a:t>
            </a:r>
          </a:p>
          <a:p>
            <a:r>
              <a:rPr lang="ru-RU" baseline="0" dirty="0"/>
              <a:t>В процессе занятия педагог оказывает консультативную помощь, </a:t>
            </a:r>
            <a:r>
              <a:rPr lang="ru-RU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координирует</a:t>
            </a:r>
            <a:r>
              <a:rPr lang="ru-RU" baseline="0" dirty="0"/>
              <a:t> работу </a:t>
            </a:r>
            <a:r>
              <a:rPr lang="ru-RU" baseline="0" dirty="0" err="1"/>
              <a:t>микрогрупп</a:t>
            </a:r>
            <a:r>
              <a:rPr lang="ru-RU" baseline="0" dirty="0"/>
              <a:t>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5E85B2-4B05-48BB-90B0-E55CD1AE64A7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10080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В начале блока</a:t>
            </a:r>
            <a:r>
              <a:rPr lang="ru-RU" baseline="0" dirty="0"/>
              <a:t> даётся наводящий вопрос (пункты 1 и 2).</a:t>
            </a:r>
          </a:p>
          <a:p>
            <a:r>
              <a:rPr lang="ru-RU" baseline="0" dirty="0"/>
              <a:t>Если ребёнок приходит на блок «физика» после любого другого блока, то при выполнении задания необходимо учитывать пройденный материал (пункт 3 или пункт 4).</a:t>
            </a:r>
            <a:endParaRPr lang="ru-RU" dirty="0"/>
          </a:p>
          <a:p>
            <a:r>
              <a:rPr lang="ru-RU" dirty="0"/>
              <a:t>Ход работы (краткое содержание инструктивной карты)</a:t>
            </a:r>
          </a:p>
          <a:p>
            <a:r>
              <a:rPr lang="ru-RU" dirty="0"/>
              <a:t>Обучающиеся узнают, что такое излучение и его виды.</a:t>
            </a:r>
          </a:p>
          <a:p>
            <a:r>
              <a:rPr lang="ru-RU" dirty="0"/>
              <a:t>Им предлагается изучить влияние разных видов на растения</a:t>
            </a:r>
          </a:p>
          <a:p>
            <a:r>
              <a:rPr lang="ru-RU" dirty="0"/>
              <a:t>Ученики выбирают, какие виды излучения будут проверяться и формируют план исследования</a:t>
            </a:r>
          </a:p>
          <a:p>
            <a:r>
              <a:rPr lang="ru-RU" dirty="0"/>
              <a:t>Семена, подвергшиеся излучению, высаживаются. После их прорастания делается вывод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5E85B2-4B05-48BB-90B0-E55CD1AE64A7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91981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Фрагмент инструктивной</a:t>
            </a:r>
            <a:r>
              <a:rPr lang="ru-RU" baseline="0" dirty="0"/>
              <a:t> карты</a:t>
            </a:r>
            <a:endParaRPr lang="ru-RU" dirty="0"/>
          </a:p>
          <a:p>
            <a:r>
              <a:rPr lang="ru-RU" dirty="0"/>
              <a:t>Ионизирующее</a:t>
            </a:r>
            <a:r>
              <a:rPr lang="ru-RU" baseline="0" dirty="0"/>
              <a:t> излучение в малых дозах влияет на морфологические (внешние) признаки растений, а так же на их скорость прорастания, всхожесть и кустистость.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564B75-B5B7-48EE-A5EF-5EB30539B8FF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8906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D1086-3CD4-48E5-972E-01777294BEEB}" type="datetime1">
              <a:rPr lang="ru-RU" smtClean="0"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DE7E8-FF43-40C7-9FE0-9BA91269C0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72713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1092A-FA3E-4E41-B81F-51443B7CE736}" type="datetime1">
              <a:rPr lang="ru-RU" smtClean="0"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DE7E8-FF43-40C7-9FE0-9BA91269C0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61039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16A78-3FFC-4DDD-8640-8B92C79F8141}" type="datetime1">
              <a:rPr lang="ru-RU" smtClean="0"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DE7E8-FF43-40C7-9FE0-9BA91269C0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03052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rgbClr val="36235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3391D5-3416-C543-A233-24B1FA8C59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/>
              <a:t>20.11.2020</a:t>
            </a:r>
            <a:endParaRPr lang="en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C9F818-6940-F14B-94ED-959B3466C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58811" y="620713"/>
            <a:ext cx="6325213" cy="365125"/>
          </a:xfrm>
        </p:spPr>
        <p:txBody>
          <a:bodyPr anchor="t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en-R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5F0ABD-CEDA-CF4E-A9D6-F7C4ECAF37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615599" y="5841999"/>
            <a:ext cx="1368425" cy="3587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033B5AB-57F3-E64C-A620-0DB5A8503720}" type="slidenum">
              <a:rPr lang="en-RU" smtClean="0"/>
              <a:pPr/>
              <a:t>‹#›</a:t>
            </a:fld>
            <a:endParaRPr lang="en-RU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15EFF7A-15D6-EF41-BD62-94C46C9210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69370" y="620713"/>
            <a:ext cx="4351155" cy="597558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63C77006-102E-DA45-B967-024DDBF4009B}"/>
              </a:ext>
            </a:extLst>
          </p:cNvPr>
          <p:cNvSpPr/>
          <p:nvPr userDrawn="1"/>
        </p:nvSpPr>
        <p:spPr>
          <a:xfrm>
            <a:off x="371475" y="368300"/>
            <a:ext cx="11449050" cy="608488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FB7C8D7-F98E-7843-A5C8-E3B52A2D1B4D}"/>
              </a:ext>
            </a:extLst>
          </p:cNvPr>
          <p:cNvCxnSpPr>
            <a:cxnSpLocks/>
          </p:cNvCxnSpPr>
          <p:nvPr userDrawn="1"/>
        </p:nvCxnSpPr>
        <p:spPr>
          <a:xfrm>
            <a:off x="7226710" y="368300"/>
            <a:ext cx="0" cy="608488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>
            <a:extLst>
              <a:ext uri="{FF2B5EF4-FFF2-40B4-BE49-F238E27FC236}">
                <a16:creationId xmlns:a16="http://schemas.microsoft.com/office/drawing/2014/main" id="{987F7AC7-4F04-8A4E-8A32-8E34129A97A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58813" y="5841999"/>
            <a:ext cx="1172677" cy="34894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C14DCB-B865-ED46-AEA2-1B17E3657C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8813" y="2619740"/>
            <a:ext cx="6325231" cy="1107996"/>
          </a:xfrm>
        </p:spPr>
        <p:txBody>
          <a:bodyPr anchor="b">
            <a:sp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R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C35046E-35F8-4F48-9220-9CDFCB4F84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8811" y="3980523"/>
            <a:ext cx="4068764" cy="498598"/>
          </a:xfrm>
        </p:spPr>
        <p:txBody>
          <a:bodyPr anchor="t">
            <a:spAutoFit/>
          </a:bodyPr>
          <a:lstStyle>
            <a:lvl1pPr marL="0" indent="0" algn="l">
              <a:buNone/>
              <a:defRPr sz="1800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RU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4B11CDA6-275E-724D-B0B6-FCAB4CEF0D6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58812" y="4597687"/>
            <a:ext cx="4068763" cy="221599"/>
          </a:xfrm>
        </p:spPr>
        <p:txBody>
          <a:bodyPr anchor="t">
            <a:spAutoFit/>
          </a:bodyPr>
          <a:lstStyle>
            <a:lvl1pPr marL="0" indent="0">
              <a:buNone/>
              <a:defRPr sz="1600" b="1" i="0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28658639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rgbClr val="36235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3391D5-3416-C543-A233-24B1FA8C59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/>
              <a:t>20.11.2020</a:t>
            </a:r>
            <a:endParaRPr lang="en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C9F818-6940-F14B-94ED-959B3466C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58811" y="620713"/>
            <a:ext cx="5184777" cy="365125"/>
          </a:xfrm>
        </p:spPr>
        <p:txBody>
          <a:bodyPr anchor="t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en-R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5F0ABD-CEDA-CF4E-A9D6-F7C4ECAF37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199688" y="5841999"/>
            <a:ext cx="1368425" cy="3587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033B5AB-57F3-E64C-A620-0DB5A8503720}" type="slidenum">
              <a:rPr lang="en-RU" smtClean="0"/>
              <a:pPr/>
              <a:t>‹#›</a:t>
            </a:fld>
            <a:endParaRPr lang="en-RU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3C77006-102E-DA45-B967-024DDBF4009B}"/>
              </a:ext>
            </a:extLst>
          </p:cNvPr>
          <p:cNvSpPr/>
          <p:nvPr userDrawn="1"/>
        </p:nvSpPr>
        <p:spPr>
          <a:xfrm>
            <a:off x="371475" y="368300"/>
            <a:ext cx="11449050" cy="608488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87F7AC7-4F04-8A4E-8A32-8E34129A97A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8813" y="5841999"/>
            <a:ext cx="1172677" cy="34894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C14DCB-B865-ED46-AEA2-1B17E3657CF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8813" y="1263780"/>
            <a:ext cx="5184775" cy="1107996"/>
          </a:xfrm>
        </p:spPr>
        <p:txBody>
          <a:bodyPr wrap="square" anchor="b">
            <a:sp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Спасибо за внимание!</a:t>
            </a:r>
            <a:endParaRPr lang="en-R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C35046E-35F8-4F48-9220-9CDFCB4F84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8811" y="3164619"/>
            <a:ext cx="5184777" cy="249299"/>
          </a:xfrm>
        </p:spPr>
        <p:txBody>
          <a:bodyPr wrap="square" anchor="t">
            <a:spAutoFit/>
          </a:bodyPr>
          <a:lstStyle>
            <a:lvl1pPr marL="0" indent="0" algn="l">
              <a:buNone/>
              <a:defRPr sz="1800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RU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4B11CDA6-275E-724D-B0B6-FCAB4CEF0D6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58813" y="3679520"/>
            <a:ext cx="2700338" cy="443198"/>
          </a:xfrm>
        </p:spPr>
        <p:txBody>
          <a:bodyPr wrap="square" anchor="t">
            <a:spAutoFit/>
          </a:bodyPr>
          <a:lstStyle>
            <a:lvl1pPr marL="0" indent="0">
              <a:buNone/>
              <a:defRPr sz="1600" b="1" i="0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RU" dirty="0"/>
          </a:p>
        </p:txBody>
      </p:sp>
      <p:sp>
        <p:nvSpPr>
          <p:cNvPr id="13" name="Text Placeholder 16">
            <a:extLst>
              <a:ext uri="{FF2B5EF4-FFF2-40B4-BE49-F238E27FC236}">
                <a16:creationId xmlns:a16="http://schemas.microsoft.com/office/drawing/2014/main" id="{C8005A4E-ABCB-B445-9065-98B350F43E7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45831" y="3679520"/>
            <a:ext cx="3056386" cy="221599"/>
          </a:xfrm>
        </p:spPr>
        <p:txBody>
          <a:bodyPr wrap="square" anchor="t">
            <a:spAutoFit/>
          </a:bodyPr>
          <a:lstStyle>
            <a:lvl1pPr marL="0" indent="0">
              <a:buNone/>
              <a:defRPr sz="1600" b="0" i="0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RU" dirty="0"/>
          </a:p>
        </p:txBody>
      </p:sp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866E84B6-32CB-D24F-B5C6-03459119B54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745831" y="4047267"/>
            <a:ext cx="3056386" cy="221599"/>
          </a:xfrm>
        </p:spPr>
        <p:txBody>
          <a:bodyPr wrap="square" anchor="t">
            <a:spAutoFit/>
          </a:bodyPr>
          <a:lstStyle>
            <a:lvl1pPr marL="0" indent="0">
              <a:buNone/>
              <a:defRPr sz="1600" b="0" i="0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RU" dirty="0"/>
          </a:p>
        </p:txBody>
      </p:sp>
      <p:sp>
        <p:nvSpPr>
          <p:cNvPr id="12" name="Text Placeholder 16">
            <a:extLst>
              <a:ext uri="{FF2B5EF4-FFF2-40B4-BE49-F238E27FC236}">
                <a16:creationId xmlns:a16="http://schemas.microsoft.com/office/drawing/2014/main" id="{239248DB-706E-4041-9050-29139BCC635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745831" y="4415014"/>
            <a:ext cx="3056386" cy="221599"/>
          </a:xfrm>
        </p:spPr>
        <p:txBody>
          <a:bodyPr wrap="square" anchor="t">
            <a:spAutoFit/>
          </a:bodyPr>
          <a:lstStyle>
            <a:lvl1pPr marL="0" indent="0">
              <a:buNone/>
              <a:defRPr sz="1600" b="0" i="0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RU" dirty="0"/>
          </a:p>
        </p:txBody>
      </p:sp>
      <p:sp>
        <p:nvSpPr>
          <p:cNvPr id="15" name="Text Placeholder 16">
            <a:extLst>
              <a:ext uri="{FF2B5EF4-FFF2-40B4-BE49-F238E27FC236}">
                <a16:creationId xmlns:a16="http://schemas.microsoft.com/office/drawing/2014/main" id="{83E4D1C6-952D-5E4E-B5B4-381C062A330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745831" y="4782762"/>
            <a:ext cx="3056386" cy="221599"/>
          </a:xfrm>
        </p:spPr>
        <p:txBody>
          <a:bodyPr wrap="square" anchor="t">
            <a:spAutoFit/>
          </a:bodyPr>
          <a:lstStyle>
            <a:lvl1pPr marL="0" indent="0">
              <a:buNone/>
              <a:defRPr sz="1600" b="0" i="0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RU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7C1805E-72F7-244B-AD5D-6B0800F9C9D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44792" y="3711669"/>
            <a:ext cx="152465" cy="15246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35A54D7-DAFA-FC43-A9C2-A142D7029DA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444792" y="4078484"/>
            <a:ext cx="155625" cy="15562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9A5C51C-34BF-3E48-939B-2FF4BDED85D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44792" y="4438965"/>
            <a:ext cx="177368" cy="17027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35F71E6-C053-904A-B8DB-C85FAAB9291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444792" y="4813826"/>
            <a:ext cx="151355" cy="151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7628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93FF05-6FD7-A946-BF37-15B1D6FBFE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813" y="620713"/>
            <a:ext cx="10909299" cy="553998"/>
          </a:xfrm>
        </p:spPr>
        <p:txBody>
          <a:bodyPr anchor="t">
            <a:spAutoFit/>
          </a:bodyPr>
          <a:lstStyle>
            <a:lvl1pPr>
              <a:defRPr b="1"/>
            </a:lvl1pPr>
          </a:lstStyle>
          <a:p>
            <a:r>
              <a:rPr lang="en-GB" dirty="0"/>
              <a:t>Click to edit Master title style</a:t>
            </a:r>
            <a:endParaRPr lang="en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A81EF0-C547-574C-BDD1-9D45399823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8813" y="2024063"/>
            <a:ext cx="10909300" cy="1598964"/>
          </a:xfrm>
        </p:spPr>
        <p:txBody>
          <a:bodyPr>
            <a:spAutoFit/>
          </a:bodyPr>
          <a:lstStyle>
            <a:lvl1pPr>
              <a:lnSpc>
                <a:spcPct val="110000"/>
              </a:lnSpc>
              <a:defRPr sz="2000"/>
            </a:lvl1pPr>
            <a:lvl2pPr>
              <a:lnSpc>
                <a:spcPct val="110000"/>
              </a:lnSpc>
              <a:defRPr sz="1800"/>
            </a:lvl2pPr>
            <a:lvl3pPr>
              <a:lnSpc>
                <a:spcPct val="110000"/>
              </a:lnSpc>
              <a:defRPr sz="1600"/>
            </a:lvl3pPr>
            <a:lvl4pPr>
              <a:lnSpc>
                <a:spcPct val="110000"/>
              </a:lnSpc>
              <a:defRPr sz="1400"/>
            </a:lvl4pPr>
            <a:lvl5pPr>
              <a:lnSpc>
                <a:spcPct val="110000"/>
              </a:lnSpc>
              <a:defRPr sz="12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R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7445F-46BA-3043-A60D-793A19D9C7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20.11.2020</a:t>
            </a:r>
            <a:endParaRPr lang="en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11D235-E856-324D-8196-3EC3E95CF3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en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F31850-2175-7F4A-A2AF-E4440FA182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en-RU" smtClean="0"/>
              <a:pPr/>
              <a:t>‹#›</a:t>
            </a:fld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22115154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DAAC8E06-C5BA-A84E-A84D-8B1AF9D0285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359150" y="5842000"/>
            <a:ext cx="1368424" cy="365125"/>
          </a:xfrm>
        </p:spPr>
        <p:txBody>
          <a:bodyPr/>
          <a:lstStyle>
            <a:lvl1pPr>
              <a:defRPr>
                <a:solidFill>
                  <a:srgbClr val="36235D"/>
                </a:solidFill>
              </a:defRPr>
            </a:lvl1pPr>
          </a:lstStyle>
          <a:p>
            <a:r>
              <a:rPr lang="ru-RU"/>
              <a:t>20.11.2020</a:t>
            </a:r>
            <a:endParaRPr lang="en-R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A795F94-7DBD-3E48-9AC3-19A80B9EF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58811" y="620713"/>
            <a:ext cx="6325213" cy="365125"/>
          </a:xfrm>
        </p:spPr>
        <p:txBody>
          <a:bodyPr anchor="t"/>
          <a:lstStyle>
            <a:lvl1pPr>
              <a:defRPr>
                <a:solidFill>
                  <a:srgbClr val="36235D"/>
                </a:solidFill>
              </a:defRPr>
            </a:lvl1pPr>
          </a:lstStyle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en-RU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90E77D2-1F1E-184D-93EC-A2730A16A8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615599" y="5841999"/>
            <a:ext cx="1368425" cy="358775"/>
          </a:xfrm>
        </p:spPr>
        <p:txBody>
          <a:bodyPr/>
          <a:lstStyle>
            <a:lvl1pPr>
              <a:defRPr>
                <a:solidFill>
                  <a:srgbClr val="36235D"/>
                </a:solidFill>
              </a:defRPr>
            </a:lvl1pPr>
          </a:lstStyle>
          <a:p>
            <a:fld id="{C033B5AB-57F3-E64C-A620-0DB5A8503720}" type="slidenum">
              <a:rPr lang="en-RU" smtClean="0"/>
              <a:pPr/>
              <a:t>‹#›</a:t>
            </a:fld>
            <a:endParaRPr lang="en-RU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DCCC440-7225-AE4C-BB1A-F2BFD1118C4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69370" y="620713"/>
            <a:ext cx="4351155" cy="597558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46927826-2F5A-034E-B2C1-297F16D31BAD}"/>
              </a:ext>
            </a:extLst>
          </p:cNvPr>
          <p:cNvSpPr/>
          <p:nvPr userDrawn="1"/>
        </p:nvSpPr>
        <p:spPr>
          <a:xfrm>
            <a:off x="371475" y="368300"/>
            <a:ext cx="11449050" cy="6084888"/>
          </a:xfrm>
          <a:prstGeom prst="rect">
            <a:avLst/>
          </a:prstGeom>
          <a:noFill/>
          <a:ln>
            <a:solidFill>
              <a:srgbClr val="6A40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>
              <a:solidFill>
                <a:srgbClr val="36235D"/>
              </a:solidFill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05DB847-BB20-164A-8C4C-4AAFF61A16F0}"/>
              </a:ext>
            </a:extLst>
          </p:cNvPr>
          <p:cNvCxnSpPr>
            <a:cxnSpLocks/>
          </p:cNvCxnSpPr>
          <p:nvPr userDrawn="1"/>
        </p:nvCxnSpPr>
        <p:spPr>
          <a:xfrm>
            <a:off x="7226710" y="368300"/>
            <a:ext cx="0" cy="6084888"/>
          </a:xfrm>
          <a:prstGeom prst="line">
            <a:avLst/>
          </a:prstGeom>
          <a:ln w="12700">
            <a:solidFill>
              <a:srgbClr val="6A40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AD83F2EE-70C1-7D47-B009-4829525FFB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8813" y="4065432"/>
            <a:ext cx="6325231" cy="1495794"/>
          </a:xfrm>
        </p:spPr>
        <p:txBody>
          <a:bodyPr anchor="b">
            <a:spAutoFit/>
          </a:bodyPr>
          <a:lstStyle>
            <a:lvl1pPr algn="l">
              <a:defRPr sz="5400">
                <a:solidFill>
                  <a:srgbClr val="6A40BF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RU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321B249A-EFA8-524A-B3B2-F62B0A4B88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8811" y="1525465"/>
            <a:ext cx="4068764" cy="498598"/>
          </a:xfrm>
        </p:spPr>
        <p:txBody>
          <a:bodyPr anchor="t">
            <a:spAutoFit/>
          </a:bodyPr>
          <a:lstStyle>
            <a:lvl1pPr marL="0" indent="0" algn="l">
              <a:buNone/>
              <a:defRPr sz="1800" cap="all" baseline="0">
                <a:solidFill>
                  <a:srgbClr val="36235D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31953356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D7FEF-6151-E847-BFB8-904D620EF1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813" y="620713"/>
            <a:ext cx="10909299" cy="553998"/>
          </a:xfrm>
        </p:spPr>
        <p:txBody>
          <a:bodyPr>
            <a:spAutoFit/>
          </a:bodyPr>
          <a:lstStyle/>
          <a:p>
            <a:r>
              <a:rPr lang="en-GB" dirty="0"/>
              <a:t>Click to edit Master title style</a:t>
            </a:r>
            <a:endParaRPr lang="en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DE9231-9B33-2D4B-90F8-F516605FA3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58813" y="2024063"/>
            <a:ext cx="5184775" cy="3569913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2000"/>
            </a:lvl1pPr>
            <a:lvl2pPr>
              <a:lnSpc>
                <a:spcPct val="120000"/>
              </a:lnSpc>
              <a:defRPr sz="1800"/>
            </a:lvl2pPr>
            <a:lvl3pPr>
              <a:lnSpc>
                <a:spcPct val="120000"/>
              </a:lnSpc>
              <a:defRPr sz="1600"/>
            </a:lvl3pPr>
            <a:lvl4pPr>
              <a:lnSpc>
                <a:spcPct val="120000"/>
              </a:lnSpc>
              <a:defRPr sz="1400"/>
            </a:lvl4pPr>
            <a:lvl5pPr>
              <a:lnSpc>
                <a:spcPct val="120000"/>
              </a:lnSpc>
              <a:defRPr sz="12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RU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E983FB-A317-4446-85F9-B06C67FA74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0" y="2024063"/>
            <a:ext cx="5472112" cy="3569913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2000"/>
            </a:lvl1pPr>
            <a:lvl2pPr>
              <a:lnSpc>
                <a:spcPct val="120000"/>
              </a:lnSpc>
              <a:defRPr sz="1800"/>
            </a:lvl2pPr>
            <a:lvl3pPr>
              <a:lnSpc>
                <a:spcPct val="120000"/>
              </a:lnSpc>
              <a:defRPr sz="1600"/>
            </a:lvl3pPr>
            <a:lvl4pPr>
              <a:lnSpc>
                <a:spcPct val="120000"/>
              </a:lnSpc>
              <a:defRPr sz="1400"/>
            </a:lvl4pPr>
            <a:lvl5pPr>
              <a:lnSpc>
                <a:spcPct val="120000"/>
              </a:lnSpc>
              <a:defRPr sz="12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RU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A4A1BB-A327-764C-9A9E-0C7915F0ED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20.11.2020</a:t>
            </a:r>
            <a:endParaRPr lang="en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DECC76-B7B8-7942-B1CF-46C02C4A18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en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E2C01E-7595-EC4F-BCF0-FD25D46DEF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en-RU" smtClean="0"/>
              <a:pPr/>
              <a:t>‹#›</a:t>
            </a:fld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30658740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37267E-3F26-6643-9998-800CBD2249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8812" y="1691664"/>
            <a:ext cx="5184776" cy="342081"/>
          </a:xfrm>
        </p:spPr>
        <p:txBody>
          <a:bodyPr anchor="t">
            <a:spAutoFit/>
          </a:bodyPr>
          <a:lstStyle>
            <a:lvl1pPr marL="0" indent="0">
              <a:lnSpc>
                <a:spcPct val="120000"/>
              </a:lnSpc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ABED30-F20F-1A46-8D01-7A08396FF9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8812" y="2631440"/>
            <a:ext cx="5184776" cy="2944607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2000"/>
            </a:lvl1pPr>
            <a:lvl2pPr>
              <a:lnSpc>
                <a:spcPct val="120000"/>
              </a:lnSpc>
              <a:defRPr sz="1800"/>
            </a:lvl2pPr>
            <a:lvl3pPr>
              <a:lnSpc>
                <a:spcPct val="120000"/>
              </a:lnSpc>
              <a:defRPr sz="1600"/>
            </a:lvl3pPr>
            <a:lvl4pPr>
              <a:lnSpc>
                <a:spcPct val="120000"/>
              </a:lnSpc>
              <a:defRPr sz="1400"/>
            </a:lvl4pPr>
            <a:lvl5pPr>
              <a:lnSpc>
                <a:spcPct val="120000"/>
              </a:lnSpc>
              <a:defRPr sz="12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RU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2C9583-5B75-8645-95AE-83C898C1C4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095999" y="1691664"/>
            <a:ext cx="5472113" cy="342081"/>
          </a:xfrm>
        </p:spPr>
        <p:txBody>
          <a:bodyPr wrap="square" anchor="t">
            <a:spAutoFit/>
          </a:bodyPr>
          <a:lstStyle>
            <a:lvl1pPr marL="0" indent="0">
              <a:lnSpc>
                <a:spcPct val="120000"/>
              </a:lnSpc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A3B461E-0E1D-8B49-808E-04035E46A26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095999" y="2631440"/>
            <a:ext cx="5472113" cy="2944607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2000"/>
            </a:lvl1pPr>
            <a:lvl2pPr>
              <a:lnSpc>
                <a:spcPct val="120000"/>
              </a:lnSpc>
              <a:defRPr sz="1800"/>
            </a:lvl2pPr>
            <a:lvl3pPr>
              <a:lnSpc>
                <a:spcPct val="120000"/>
              </a:lnSpc>
              <a:defRPr sz="1600"/>
            </a:lvl3pPr>
            <a:lvl4pPr>
              <a:lnSpc>
                <a:spcPct val="120000"/>
              </a:lnSpc>
              <a:defRPr sz="1400"/>
            </a:lvl4pPr>
            <a:lvl5pPr>
              <a:lnSpc>
                <a:spcPct val="120000"/>
              </a:lnSpc>
              <a:defRPr sz="14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RU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2FEA21F-0699-3944-8FA1-F0638D62B5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20.11.2020</a:t>
            </a:r>
            <a:endParaRPr lang="en-R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2628274-BA63-ED44-80A7-BE48E10B57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en-R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9632D4-5CE8-A74D-8385-55CA3AE684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en-RU" smtClean="0"/>
              <a:pPr/>
              <a:t>‹#›</a:t>
            </a:fld>
            <a:endParaRPr lang="en-RU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907AA686-BE55-1748-B26E-E2B775E9B8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7979340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BA7102E-A6A1-484A-A5C1-1DEA59447C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20.11.2020</a:t>
            </a:r>
            <a:endParaRPr lang="en-R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2D1CDE-2584-7544-87EB-4CDC0EEDA3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en-R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E5D8FAD-AC5A-FE49-B2C4-0BE785BE50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en-RU" smtClean="0"/>
              <a:pPr/>
              <a:t>‹#›</a:t>
            </a:fld>
            <a:endParaRPr lang="en-RU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46D4156E-185F-F14D-9EA6-B73002CD58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31367257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D91E789-A1B8-6647-8DA8-DDC59A813B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20.11.2020</a:t>
            </a:r>
            <a:endParaRPr lang="en-R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975E076-4E0A-A549-8D52-D065DB4DF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en-R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E2D9F6-C210-3745-9906-20AE9070F0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en-RU" smtClean="0"/>
              <a:pPr/>
              <a:t>‹#›</a:t>
            </a:fld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166709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07C5E-3FB5-43DB-9707-77034BC56BF9}" type="datetime1">
              <a:rPr lang="ru-RU" smtClean="0"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DE7E8-FF43-40C7-9FE0-9BA91269C0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9118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1160BE-793A-1A43-998A-DA1F470FA6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620713"/>
            <a:ext cx="5472112" cy="4986985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2000"/>
            </a:lvl1pPr>
            <a:lvl2pPr>
              <a:lnSpc>
                <a:spcPct val="120000"/>
              </a:lnSpc>
              <a:defRPr sz="1800"/>
            </a:lvl2pPr>
            <a:lvl3pPr>
              <a:lnSpc>
                <a:spcPct val="120000"/>
              </a:lnSpc>
              <a:defRPr sz="1600"/>
            </a:lvl3pPr>
            <a:lvl4pPr>
              <a:lnSpc>
                <a:spcPct val="120000"/>
              </a:lnSpc>
              <a:defRPr sz="1400"/>
            </a:lvl4pPr>
            <a:lvl5pPr>
              <a:lnSpc>
                <a:spcPct val="120000"/>
              </a:lnSpc>
              <a:defRPr sz="12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RU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2BF4B-2C30-A04E-ABAE-81CFE71757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8813" y="2057723"/>
            <a:ext cx="5184776" cy="3549975"/>
          </a:xfrm>
        </p:spPr>
        <p:txBody>
          <a:bodyPr/>
          <a:lstStyle>
            <a:lvl1pPr marL="0" indent="0">
              <a:lnSpc>
                <a:spcPct val="12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522EA0-0F11-7546-A77D-66576B2577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20.11.2020</a:t>
            </a:r>
            <a:endParaRPr lang="en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1CEFF6-0E17-BE4B-9167-27A06D5F34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en-RU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7C2835-47D3-4D45-BDE7-CE43A472E2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en-RU" smtClean="0"/>
              <a:pPr/>
              <a:t>‹#›</a:t>
            </a:fld>
            <a:endParaRPr lang="en-RU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CE2FE8EF-2C0B-0E4F-A1C2-B24206A3C9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813" y="620713"/>
            <a:ext cx="5184775" cy="886397"/>
          </a:xfrm>
        </p:spPr>
        <p:txBody>
          <a:bodyPr/>
          <a:lstStyle>
            <a:lvl1pPr>
              <a:defRPr sz="3200" baseline="0"/>
            </a:lvl1pPr>
          </a:lstStyle>
          <a:p>
            <a:r>
              <a:rPr lang="en-GB" dirty="0"/>
              <a:t>Click to edit Master title style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7305837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9F49F80-3619-0543-A1C8-3FB6ECEFE1C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984123" y="620713"/>
            <a:ext cx="6583989" cy="5020233"/>
          </a:xfr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Click icon to add picture</a:t>
            </a:r>
            <a:endParaRPr lang="en-RU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937F52-3F8C-D241-A635-C26F7A2136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8813" y="2024063"/>
            <a:ext cx="4068761" cy="3616883"/>
          </a:xfrm>
        </p:spPr>
        <p:txBody>
          <a:bodyPr/>
          <a:lstStyle>
            <a:lvl1pPr marL="0" indent="0">
              <a:lnSpc>
                <a:spcPct val="12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FC17CD-F120-6944-A7B4-4A8349D70D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20.11.2020</a:t>
            </a:r>
            <a:endParaRPr lang="en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F29953-D6FE-6042-854A-EF61DD484A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en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895693-5F97-464D-9D07-A37100406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en-RU" smtClean="0"/>
              <a:pPr/>
              <a:t>‹#›</a:t>
            </a:fld>
            <a:endParaRPr lang="en-RU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F195DCD3-A5A3-C044-BBE7-51453A6777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813" y="620713"/>
            <a:ext cx="4068761" cy="886397"/>
          </a:xfrm>
        </p:spPr>
        <p:txBody>
          <a:bodyPr/>
          <a:lstStyle>
            <a:lvl1pPr>
              <a:defRPr sz="3200" baseline="0"/>
            </a:lvl1pPr>
          </a:lstStyle>
          <a:p>
            <a:r>
              <a:rPr lang="en-GB" dirty="0"/>
              <a:t>Click to edit Master title style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36365524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FF697-2387-4D75-8458-4812030FC5EA}" type="datetime1">
              <a:rPr lang="ru-RU" smtClean="0"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DE7E8-FF43-40C7-9FE0-9BA91269C0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68427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0A41F-9BBA-4DC1-85F1-DDC3ABD0CD9F}" type="datetime1">
              <a:rPr lang="ru-RU" smtClean="0"/>
              <a:t>15.11.2021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DE7E8-FF43-40C7-9FE0-9BA91269C0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61881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C7303-2703-4FD2-B557-D111FBCE1EB1}" type="datetime1">
              <a:rPr lang="ru-RU" smtClean="0"/>
              <a:t>15.11.2021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DE7E8-FF43-40C7-9FE0-9BA91269C0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43342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94425-AB29-4241-AADE-BAC2388C57F7}" type="datetime1">
              <a:rPr lang="ru-RU" smtClean="0"/>
              <a:t>15.11.2021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DE7E8-FF43-40C7-9FE0-9BA91269C0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7760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66A2B-46C2-4300-AC1D-2BD10E4C7026}" type="datetime1">
              <a:rPr lang="ru-RU" smtClean="0"/>
              <a:t>15.11.2021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DE7E8-FF43-40C7-9FE0-9BA91269C0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89597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57D63-6ED9-4E49-B349-733A76DE693B}" type="datetime1">
              <a:rPr lang="ru-RU" smtClean="0"/>
              <a:t>15.11.2021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DE7E8-FF43-40C7-9FE0-9BA91269C0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9877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B3120-24BE-4948-B2C8-9B89AD79B2C0}" type="datetime1">
              <a:rPr lang="ru-RU" smtClean="0"/>
              <a:t>15.11.2021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DE7E8-FF43-40C7-9FE0-9BA91269C0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28786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504138-5FF3-42D7-B0D1-661013EA4DC3}" type="datetime1">
              <a:rPr lang="ru-RU" smtClean="0"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DDE7E8-FF43-40C7-9FE0-9BA91269C0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3950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41BA68C-F3A0-F549-88E2-2C15A030BD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813" y="620713"/>
            <a:ext cx="10909299" cy="55399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r>
              <a:rPr lang="en-GB" dirty="0"/>
              <a:t>Click to edit Master title style</a:t>
            </a:r>
            <a:endParaRPr lang="en-R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B990FC-4E8D-3948-A206-52BB3A5B8E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8813" y="2024063"/>
            <a:ext cx="10909300" cy="3571873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R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05A529-932B-7E44-8247-624F42EFDC1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359150" y="5842000"/>
            <a:ext cx="1368424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200" baseline="0">
                <a:solidFill>
                  <a:srgbClr val="6A40BF"/>
                </a:solidFill>
                <a:latin typeface="IBM Plex Sans" panose="020B0503050203000203" pitchFamily="34" charset="0"/>
              </a:defRPr>
            </a:lvl1pPr>
          </a:lstStyle>
          <a:p>
            <a:r>
              <a:rPr lang="ru-RU"/>
              <a:t>20.11.2020</a:t>
            </a:r>
            <a:endParaRPr lang="en-R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62FE5A-1EDF-1843-A456-E6246DFA7B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00" y="5842000"/>
            <a:ext cx="4103688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200" baseline="0">
                <a:solidFill>
                  <a:srgbClr val="6A40BF"/>
                </a:solidFill>
                <a:latin typeface="IBM Plex Sans" panose="020B0503050203000203" pitchFamily="34" charset="0"/>
              </a:defRPr>
            </a:lvl1pPr>
          </a:lstStyle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en-R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BF5F7F-BBC7-C647-AABB-DCCC7881D1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199687" y="5841999"/>
            <a:ext cx="1368425" cy="35877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200" baseline="0">
                <a:solidFill>
                  <a:srgbClr val="6A40BF"/>
                </a:solidFill>
                <a:latin typeface="IBM Plex Sans" panose="020B0503050203000203" pitchFamily="34" charset="0"/>
              </a:defRPr>
            </a:lvl1pPr>
          </a:lstStyle>
          <a:p>
            <a:fld id="{C033B5AB-57F3-E64C-A620-0DB5A8503720}" type="slidenum">
              <a:rPr lang="en-RU" smtClean="0"/>
              <a:pPr/>
              <a:t>‹#›</a:t>
            </a:fld>
            <a:endParaRPr lang="en-RU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03E1FB3-133C-E64D-A759-9C0D3BD478E5}"/>
              </a:ext>
            </a:extLst>
          </p:cNvPr>
          <p:cNvSpPr/>
          <p:nvPr/>
        </p:nvSpPr>
        <p:spPr>
          <a:xfrm>
            <a:off x="371475" y="368300"/>
            <a:ext cx="11449050" cy="6084888"/>
          </a:xfrm>
          <a:prstGeom prst="rect">
            <a:avLst/>
          </a:prstGeom>
          <a:noFill/>
          <a:ln>
            <a:solidFill>
              <a:srgbClr val="6A40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EECBD74-908C-CD48-8B68-7E330C32799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58813" y="5841999"/>
            <a:ext cx="1205718" cy="35877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EFF4008-57E9-B84C-8C8F-B7B5443C6A69}"/>
              </a:ext>
            </a:extLst>
          </p:cNvPr>
          <p:cNvSpPr/>
          <p:nvPr userDrawn="1"/>
        </p:nvSpPr>
        <p:spPr>
          <a:xfrm>
            <a:off x="371475" y="368300"/>
            <a:ext cx="11449050" cy="6084888"/>
          </a:xfrm>
          <a:prstGeom prst="rect">
            <a:avLst/>
          </a:prstGeom>
          <a:noFill/>
          <a:ln>
            <a:solidFill>
              <a:srgbClr val="6A40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B1C2E52-D950-5F41-9C3E-AA14C118C127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658813" y="5841999"/>
            <a:ext cx="1205718" cy="35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324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i="0" kern="1200" baseline="0">
          <a:solidFill>
            <a:srgbClr val="6A40BF"/>
          </a:solidFill>
          <a:latin typeface="Navigo" panose="02070503070706040303" pitchFamily="18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 baseline="0">
          <a:solidFill>
            <a:srgbClr val="36235D"/>
          </a:solidFill>
          <a:latin typeface="IBM Plex Sans" panose="020B050305020300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rgbClr val="36235D"/>
          </a:solidFill>
          <a:latin typeface="IBM Plex Sans" panose="020B050305020300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rgbClr val="36235D"/>
          </a:solidFill>
          <a:latin typeface="IBM Plex Sans" panose="020B0503050203000203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 baseline="0">
          <a:solidFill>
            <a:srgbClr val="36235D"/>
          </a:solidFill>
          <a:latin typeface="IBM Plex Sans" panose="020B0503050203000203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 baseline="0">
          <a:solidFill>
            <a:srgbClr val="36235D"/>
          </a:solidFill>
          <a:latin typeface="IBM Plex Sans" panose="020B050305020300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1" pos="234">
          <p15:clr>
            <a:srgbClr val="F26B43"/>
          </p15:clr>
        </p15:guide>
        <p15:guide id="22" pos="7446">
          <p15:clr>
            <a:srgbClr val="F26B43"/>
          </p15:clr>
        </p15:guide>
        <p15:guide id="23" orient="horz" pos="232">
          <p15:clr>
            <a:srgbClr val="F26B43"/>
          </p15:clr>
        </p15:guide>
        <p15:guide id="24" orient="horz" pos="4065">
          <p15:clr>
            <a:srgbClr val="F26B43"/>
          </p15:clr>
        </p15:guide>
        <p15:guide id="25" pos="3681">
          <p15:clr>
            <a:srgbClr val="F26B43"/>
          </p15:clr>
        </p15:guide>
        <p15:guide id="26" pos="3840">
          <p15:clr>
            <a:srgbClr val="F26B43"/>
          </p15:clr>
        </p15:guide>
        <p15:guide id="27" orient="horz" pos="391">
          <p15:clr>
            <a:srgbClr val="F26B43"/>
          </p15:clr>
        </p15:guide>
        <p15:guide id="28" orient="horz" pos="3906">
          <p15:clr>
            <a:srgbClr val="F26B43"/>
          </p15:clr>
        </p15:guide>
        <p15:guide id="29" pos="415">
          <p15:clr>
            <a:srgbClr val="F26B43"/>
          </p15:clr>
        </p15:guide>
        <p15:guide id="30" pos="7287">
          <p15:clr>
            <a:srgbClr val="F26B43"/>
          </p15:clr>
        </p15:guide>
        <p15:guide id="31" orient="horz" pos="3680">
          <p15:clr>
            <a:srgbClr val="F26B43"/>
          </p15:clr>
        </p15:guide>
        <p15:guide id="32" pos="1277">
          <p15:clr>
            <a:srgbClr val="F26B43"/>
          </p15:clr>
        </p15:guide>
        <p15:guide id="33" pos="2116">
          <p15:clr>
            <a:srgbClr val="F26B43"/>
          </p15:clr>
        </p15:guide>
        <p15:guide id="34" pos="2978">
          <p15:clr>
            <a:srgbClr val="F26B43"/>
          </p15:clr>
        </p15:guide>
        <p15:guide id="35" pos="4702">
          <p15:clr>
            <a:srgbClr val="F26B43"/>
          </p15:clr>
        </p15:guide>
        <p15:guide id="36" pos="5564">
          <p15:clr>
            <a:srgbClr val="F26B43"/>
          </p15:clr>
        </p15:guide>
        <p15:guide id="37" pos="6425">
          <p15:clr>
            <a:srgbClr val="F26B43"/>
          </p15:clr>
        </p15:guide>
        <p15:guide id="38" orient="horz" pos="1275">
          <p15:clr>
            <a:srgbClr val="F26B43"/>
          </p15:clr>
        </p15:guide>
        <p15:guide id="39" orient="horz" pos="2160">
          <p15:clr>
            <a:srgbClr val="F26B43"/>
          </p15:clr>
        </p15:guide>
        <p15:guide id="40" orient="horz" pos="3045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jpe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8.png"/><Relationship Id="rId4" Type="http://schemas.openxmlformats.org/officeDocument/2006/relationships/hyperlink" Target="https://yandex.ru/maps/?l=stv,sta&amp;ll=30.242434,61.007495&amp;panorama%5bdirection%5d=191.301040,1.998144&amp;panorama%5bpoint%5d=29.989406,60.683124&amp;panorama%5bspan%5d=120.000000,64.838060&amp;z=11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slide" Target="slide13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slide" Target="slide1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22.png"/><Relationship Id="rId5" Type="http://schemas.openxmlformats.org/officeDocument/2006/relationships/diagramQuickStyle" Target="../diagrams/quickStyle1.xml"/><Relationship Id="rId15" Type="http://schemas.openxmlformats.org/officeDocument/2006/relationships/image" Target="../media/image23.png"/><Relationship Id="rId10" Type="http://schemas.openxmlformats.org/officeDocument/2006/relationships/slide" Target="slide10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21.png"/><Relationship Id="rId14" Type="http://schemas.openxmlformats.org/officeDocument/2006/relationships/slide" Target="slide2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26.jpg"/><Relationship Id="rId4" Type="http://schemas.openxmlformats.org/officeDocument/2006/relationships/diagramLayout" Target="../diagrams/layout2.xml"/><Relationship Id="rId9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AD7138-5B59-624B-B83D-C6719E7B78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8874" y="1372267"/>
            <a:ext cx="6325231" cy="2492990"/>
          </a:xfrm>
        </p:spPr>
        <p:txBody>
          <a:bodyPr/>
          <a:lstStyle/>
          <a:p>
            <a:r>
              <a:rPr lang="ru-RU" sz="3600" dirty="0"/>
              <a:t>STEM-образование в условиях интеграции основного и дополнительного образования </a:t>
            </a:r>
            <a:endParaRPr lang="en-RU" sz="3600" dirty="0">
              <a:latin typeface="Myriad Pro" panose="020B0503030403020204" pitchFamily="34" charset="0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C7B1474-B3FB-8E4B-B8C6-3542E060BBF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48874" y="4876995"/>
            <a:ext cx="4652331" cy="886397"/>
          </a:xfrm>
        </p:spPr>
        <p:txBody>
          <a:bodyPr/>
          <a:lstStyle/>
          <a:p>
            <a:r>
              <a:rPr lang="ru-RU" dirty="0"/>
              <a:t>Директор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центра </a:t>
            </a:r>
            <a:r>
              <a:rPr lang="ru-RU" dirty="0"/>
              <a:t>проектного творчества «Старт-ПРО» </a:t>
            </a:r>
            <a:br>
              <a:rPr lang="ru-RU" dirty="0"/>
            </a:br>
            <a:r>
              <a:rPr lang="ru-RU" dirty="0" smtClean="0"/>
              <a:t>ИНО </a:t>
            </a:r>
            <a:r>
              <a:rPr lang="ru-RU" dirty="0"/>
              <a:t>ГАОУ ВО МГПУ</a:t>
            </a:r>
            <a:endParaRPr lang="en-RU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B6DBF7-15DB-4C46-8BC4-6947B508C30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9893" y="5921513"/>
            <a:ext cx="1368424" cy="36512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rPr>
              <a:t>17.11.2021</a:t>
            </a:r>
            <a:endParaRPr kumimoji="0" lang="en-RU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330F124C-9771-F941-809E-96565D1131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8874" y="4440220"/>
            <a:ext cx="4068764" cy="302110"/>
          </a:xfrm>
        </p:spPr>
        <p:txBody>
          <a:bodyPr/>
          <a:lstStyle/>
          <a:p>
            <a:r>
              <a:rPr lang="ru-RU" dirty="0" smtClean="0"/>
              <a:t>Е.В. Восторгова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47218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00150" y="1375794"/>
            <a:ext cx="8565641" cy="4942709"/>
          </a:xfrm>
        </p:spPr>
        <p:txBody>
          <a:bodyPr>
            <a:noAutofit/>
          </a:bodyPr>
          <a:lstStyle/>
          <a:p>
            <a:pPr>
              <a:lnSpc>
                <a:spcPct val="114000"/>
              </a:lnSpc>
              <a:spcBef>
                <a:spcPts val="1800"/>
              </a:spcBef>
              <a:buClr>
                <a:srgbClr val="36235D"/>
              </a:buClr>
            </a:pPr>
            <a:r>
              <a:rPr lang="ru-RU" sz="2200" dirty="0">
                <a:solidFill>
                  <a:srgbClr val="36235D"/>
                </a:solidFill>
                <a:latin typeface="Myriad Pro" panose="020B0503030403020204" charset="0"/>
              </a:rPr>
              <a:t>Как растения реагируют на различные типы излучения</a:t>
            </a:r>
            <a:r>
              <a:rPr lang="en-US" sz="2200" dirty="0">
                <a:solidFill>
                  <a:srgbClr val="36235D"/>
                </a:solidFill>
                <a:latin typeface="Myriad Pro" panose="020B0503030403020204" charset="0"/>
              </a:rPr>
              <a:t>?</a:t>
            </a:r>
            <a:endParaRPr lang="ru-RU" sz="2200" dirty="0">
              <a:solidFill>
                <a:srgbClr val="36235D"/>
              </a:solidFill>
              <a:latin typeface="Myriad Pro" panose="020B0503030403020204" charset="0"/>
            </a:endParaRPr>
          </a:p>
          <a:p>
            <a:pPr>
              <a:lnSpc>
                <a:spcPct val="114000"/>
              </a:lnSpc>
              <a:spcBef>
                <a:spcPts val="1800"/>
              </a:spcBef>
              <a:buClr>
                <a:srgbClr val="36235D"/>
              </a:buClr>
            </a:pPr>
            <a:r>
              <a:rPr lang="ru-RU" sz="2200" dirty="0">
                <a:solidFill>
                  <a:srgbClr val="36235D"/>
                </a:solidFill>
                <a:latin typeface="Myriad Pro" panose="020B0503030403020204" charset="0"/>
              </a:rPr>
              <a:t>Можем ли мы определить тип излучения, влиявшего на растение по его морфологии и всхожести</a:t>
            </a:r>
            <a:r>
              <a:rPr lang="en-US" sz="2200" dirty="0">
                <a:solidFill>
                  <a:srgbClr val="36235D"/>
                </a:solidFill>
                <a:latin typeface="Myriad Pro" panose="020B0503030403020204" charset="0"/>
              </a:rPr>
              <a:t>?</a:t>
            </a:r>
          </a:p>
          <a:p>
            <a:pPr marL="0" indent="0">
              <a:lnSpc>
                <a:spcPct val="114000"/>
              </a:lnSpc>
              <a:spcBef>
                <a:spcPts val="1800"/>
              </a:spcBef>
              <a:buClr>
                <a:srgbClr val="C00000"/>
              </a:buClr>
              <a:buNone/>
            </a:pPr>
            <a:r>
              <a:rPr lang="ru-RU" sz="2200" b="1" dirty="0">
                <a:solidFill>
                  <a:srgbClr val="36235D"/>
                </a:solidFill>
                <a:latin typeface="Myriad Pro" panose="020B0503030403020204" charset="0"/>
              </a:rPr>
              <a:t>После географии</a:t>
            </a:r>
            <a:r>
              <a:rPr lang="en-US" sz="2200" dirty="0">
                <a:solidFill>
                  <a:srgbClr val="36235D"/>
                </a:solidFill>
                <a:latin typeface="Myriad Pro" panose="020B0503030403020204" charset="0"/>
              </a:rPr>
              <a:t/>
            </a:r>
            <a:br>
              <a:rPr lang="en-US" sz="2200" dirty="0">
                <a:solidFill>
                  <a:srgbClr val="36235D"/>
                </a:solidFill>
                <a:latin typeface="Myriad Pro" panose="020B0503030403020204" charset="0"/>
              </a:rPr>
            </a:br>
            <a:r>
              <a:rPr lang="ru-RU" sz="2200" dirty="0">
                <a:solidFill>
                  <a:srgbClr val="36235D"/>
                </a:solidFill>
                <a:latin typeface="Myriad Pro" panose="020B0503030403020204" charset="0"/>
              </a:rPr>
              <a:t>рассмотрим природную зону (обучающиеся моделируют соответствующие климатические условия для каждого растения)</a:t>
            </a:r>
            <a:endParaRPr lang="en-US" sz="2200" dirty="0">
              <a:solidFill>
                <a:srgbClr val="36235D"/>
              </a:solidFill>
              <a:latin typeface="Myriad Pro" panose="020B0503030403020204" charset="0"/>
            </a:endParaRPr>
          </a:p>
          <a:p>
            <a:pPr marL="0" indent="0">
              <a:lnSpc>
                <a:spcPct val="114000"/>
              </a:lnSpc>
              <a:spcBef>
                <a:spcPts val="1800"/>
              </a:spcBef>
              <a:buClr>
                <a:srgbClr val="C00000"/>
              </a:buClr>
              <a:buNone/>
            </a:pPr>
            <a:r>
              <a:rPr lang="ru-RU" sz="2200" b="1" dirty="0">
                <a:solidFill>
                  <a:srgbClr val="36235D"/>
                </a:solidFill>
                <a:latin typeface="Myriad Pro" panose="020B0503030403020204" charset="0"/>
              </a:rPr>
              <a:t>После биологии</a:t>
            </a:r>
            <a:r>
              <a:rPr lang="ru-RU" sz="2200" dirty="0">
                <a:solidFill>
                  <a:srgbClr val="36235D"/>
                </a:solidFill>
                <a:latin typeface="Myriad Pro" panose="020B0503030403020204" charset="0"/>
              </a:rPr>
              <a:t/>
            </a:r>
            <a:br>
              <a:rPr lang="ru-RU" sz="2200" dirty="0">
                <a:solidFill>
                  <a:srgbClr val="36235D"/>
                </a:solidFill>
                <a:latin typeface="Myriad Pro" panose="020B0503030403020204" charset="0"/>
              </a:rPr>
            </a:br>
            <a:r>
              <a:rPr lang="ru-RU" sz="2200" dirty="0">
                <a:solidFill>
                  <a:srgbClr val="36235D"/>
                </a:solidFill>
                <a:latin typeface="Myriad Pro" panose="020B0503030403020204" charset="0"/>
              </a:rPr>
              <a:t>рассмотрим свойства почвы (обучающиеся выбирают подходящую почву для каждого растения)</a:t>
            </a:r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930937" y="138896"/>
            <a:ext cx="10515600" cy="1449387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rgbClr val="6A40BF"/>
                </a:solidFill>
                <a:latin typeface="Myriad Pro" panose="020B0503030403020204" charset="0"/>
              </a:rPr>
              <a:t>Растения как индикаторы в физике</a:t>
            </a:r>
          </a:p>
        </p:txBody>
      </p:sp>
      <p:sp>
        <p:nvSpPr>
          <p:cNvPr id="10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1776276" y="6492875"/>
            <a:ext cx="415724" cy="365125"/>
          </a:xfrm>
        </p:spPr>
        <p:txBody>
          <a:bodyPr/>
          <a:lstStyle/>
          <a:p>
            <a:fld id="{C3DDE7E8-FF43-40C7-9FE0-9BA91269C063}" type="slidenum">
              <a:rPr lang="ru-RU" smtClean="0"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38040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34308" y="1173548"/>
            <a:ext cx="4130183" cy="2750321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2400" dirty="0">
                <a:solidFill>
                  <a:srgbClr val="36235D"/>
                </a:solidFill>
                <a:latin typeface="Myriad Pro" panose="020B0503030403020204" charset="0"/>
              </a:rPr>
              <a:t>Эффект воздействия ионизирующего излучения на растения после катастрофы в Фукусиме</a:t>
            </a:r>
            <a:endParaRPr lang="en-US" sz="2000" dirty="0">
              <a:solidFill>
                <a:srgbClr val="36235D"/>
              </a:solidFill>
              <a:latin typeface="Myriad Pro" panose="020B0503030403020204" charset="0"/>
            </a:endParaRPr>
          </a:p>
        </p:txBody>
      </p:sp>
      <p:pic>
        <p:nvPicPr>
          <p:cNvPr id="1028" name="Picture 4" descr="https://pp.userapi.com/c849332/v849332164/114fef/u2DcLuD6qcI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0" t="27244" r="52171" b="35860"/>
          <a:stretch/>
        </p:blipFill>
        <p:spPr bwMode="auto">
          <a:xfrm>
            <a:off x="1461409" y="3507129"/>
            <a:ext cx="3203615" cy="231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l="10061" t="13401" r="41058" b="24817"/>
          <a:stretch/>
        </p:blipFill>
        <p:spPr>
          <a:xfrm>
            <a:off x="1461409" y="1102147"/>
            <a:ext cx="3203615" cy="2312384"/>
          </a:xfrm>
          <a:prstGeom prst="rect">
            <a:avLst/>
          </a:prstGeom>
        </p:spPr>
      </p:pic>
      <p:pic>
        <p:nvPicPr>
          <p:cNvPr id="1026" name="Picture 2" descr="https://pp.userapi.com/c849332/v849332164/114ff8/1EHquRvbWng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9" t="23218" r="36263" b="36036"/>
          <a:stretch/>
        </p:blipFill>
        <p:spPr bwMode="auto">
          <a:xfrm>
            <a:off x="4848254" y="3504029"/>
            <a:ext cx="5503125" cy="2323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pp.userapi.com/c849332/v849332090/10f960/u7gHP77Uxss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17" t="13277" r="41271" b="26300"/>
          <a:stretch/>
        </p:blipFill>
        <p:spPr bwMode="auto">
          <a:xfrm>
            <a:off x="4848254" y="1102147"/>
            <a:ext cx="2349849" cy="2312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965662" y="0"/>
            <a:ext cx="10515600" cy="1449387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rgbClr val="6A40BF"/>
                </a:solidFill>
                <a:latin typeface="Myriad Pro" panose="020B0503030403020204" charset="0"/>
              </a:rPr>
              <a:t>Растения как индикаторы в физике</a:t>
            </a:r>
          </a:p>
        </p:txBody>
      </p:sp>
      <p:sp>
        <p:nvSpPr>
          <p:cNvPr id="10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1776276" y="6492875"/>
            <a:ext cx="415724" cy="365125"/>
          </a:xfrm>
        </p:spPr>
        <p:txBody>
          <a:bodyPr/>
          <a:lstStyle/>
          <a:p>
            <a:fld id="{C3DDE7E8-FF43-40C7-9FE0-9BA91269C063}" type="slidenum">
              <a:rPr lang="ru-RU" smtClean="0"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87331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074242" y="2467603"/>
            <a:ext cx="4557862" cy="365540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542335" y="998396"/>
            <a:ext cx="9771334" cy="13181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dirty="0">
                <a:solidFill>
                  <a:srgbClr val="36235D"/>
                </a:solidFill>
                <a:latin typeface="Myriad Pro" panose="020B0503030403020204" charset="0"/>
              </a:rPr>
              <a:t>Эффект воздействия ионизирующего излучения на растения после катастрофы в Чернобыле</a:t>
            </a:r>
            <a:endParaRPr lang="en-US" sz="2400" dirty="0">
              <a:solidFill>
                <a:srgbClr val="36235D"/>
              </a:solidFill>
              <a:latin typeface="Myriad Pro" panose="020B050303040302020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1587" y="2467604"/>
            <a:ext cx="4786388" cy="3655404"/>
          </a:xfrm>
          <a:prstGeom prst="rect">
            <a:avLst/>
          </a:prstGeom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965662" y="0"/>
            <a:ext cx="10515600" cy="1449387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rgbClr val="6A40BF"/>
                </a:solidFill>
                <a:latin typeface="Myriad Pro" panose="020B0503030403020204" charset="0"/>
              </a:rPr>
              <a:t>Растения как индикаторы в физике</a:t>
            </a:r>
          </a:p>
        </p:txBody>
      </p:sp>
      <p:sp>
        <p:nvSpPr>
          <p:cNvPr id="11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1776276" y="6492875"/>
            <a:ext cx="415724" cy="365125"/>
          </a:xfrm>
        </p:spPr>
        <p:txBody>
          <a:bodyPr/>
          <a:lstStyle/>
          <a:p>
            <a:fld id="{C3DDE7E8-FF43-40C7-9FE0-9BA91269C063}" type="slidenum">
              <a:rPr lang="ru-RU" smtClean="0"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75352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00150" y="1449388"/>
            <a:ext cx="9406889" cy="4727575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rgbClr val="C00000"/>
              </a:buClr>
              <a:buNone/>
            </a:pPr>
            <a:r>
              <a:rPr lang="ru-RU" sz="2600" b="1" dirty="0">
                <a:solidFill>
                  <a:srgbClr val="36235D"/>
                </a:solidFill>
                <a:latin typeface="Myriad Pro" panose="020B0503030403020204" charset="0"/>
              </a:rPr>
              <a:t>Можем ли мы определить природные зоны по морфологии растений</a:t>
            </a:r>
            <a:r>
              <a:rPr lang="en-US" sz="2600" b="1" dirty="0">
                <a:solidFill>
                  <a:srgbClr val="36235D"/>
                </a:solidFill>
                <a:latin typeface="Myriad Pro" panose="020B0503030403020204" charset="0"/>
              </a:rPr>
              <a:t>?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rgbClr val="C00000"/>
              </a:buClr>
              <a:buNone/>
            </a:pPr>
            <a:r>
              <a:rPr lang="ru-RU" sz="2600" b="1" dirty="0" smtClean="0">
                <a:solidFill>
                  <a:srgbClr val="36235D"/>
                </a:solidFill>
                <a:latin typeface="Myriad Pro" panose="020B0503030403020204" charset="0"/>
              </a:rPr>
              <a:t>После </a:t>
            </a:r>
            <a:r>
              <a:rPr lang="ru-RU" sz="2600" b="1" dirty="0">
                <a:solidFill>
                  <a:srgbClr val="36235D"/>
                </a:solidFill>
                <a:latin typeface="Myriad Pro" panose="020B0503030403020204" charset="0"/>
              </a:rPr>
              <a:t>изучения материала по биологии</a:t>
            </a:r>
            <a:r>
              <a:rPr lang="en-US" sz="2600" dirty="0">
                <a:solidFill>
                  <a:srgbClr val="36235D"/>
                </a:solidFill>
                <a:latin typeface="Myriad Pro" panose="020B0503030403020204" charset="0"/>
              </a:rPr>
              <a:t/>
            </a:r>
            <a:br>
              <a:rPr lang="en-US" sz="2600" dirty="0">
                <a:solidFill>
                  <a:srgbClr val="36235D"/>
                </a:solidFill>
                <a:latin typeface="Myriad Pro" panose="020B0503030403020204" charset="0"/>
              </a:rPr>
            </a:br>
            <a:r>
              <a:rPr lang="ru-RU" sz="2600" dirty="0">
                <a:solidFill>
                  <a:srgbClr val="36235D"/>
                </a:solidFill>
                <a:latin typeface="Myriad Pro" panose="020B0503030403020204" charset="0"/>
              </a:rPr>
              <a:t>рассмотрим свойства почвы (влажность и тип), оценивая показатель растения</a:t>
            </a:r>
            <a:endParaRPr lang="en-US" sz="2600" dirty="0">
              <a:solidFill>
                <a:srgbClr val="36235D"/>
              </a:solidFill>
              <a:latin typeface="Myriad Pro" panose="020B050303040302020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rgbClr val="C00000"/>
              </a:buClr>
              <a:buNone/>
            </a:pPr>
            <a:r>
              <a:rPr lang="ru-RU" sz="2600" b="1" dirty="0">
                <a:solidFill>
                  <a:srgbClr val="36235D"/>
                </a:solidFill>
                <a:latin typeface="Myriad Pro" panose="020B0503030403020204" charset="0"/>
              </a:rPr>
              <a:t>После изучения материала по физике</a:t>
            </a:r>
            <a:r>
              <a:rPr lang="en-US" sz="2600" dirty="0">
                <a:solidFill>
                  <a:srgbClr val="36235D"/>
                </a:solidFill>
                <a:latin typeface="Myriad Pro" panose="020B0503030403020204" charset="0"/>
              </a:rPr>
              <a:t/>
            </a:r>
            <a:br>
              <a:rPr lang="en-US" sz="2600" dirty="0">
                <a:solidFill>
                  <a:srgbClr val="36235D"/>
                </a:solidFill>
                <a:latin typeface="Myriad Pro" panose="020B0503030403020204" charset="0"/>
              </a:rPr>
            </a:br>
            <a:r>
              <a:rPr lang="ru-RU" sz="2600" dirty="0">
                <a:solidFill>
                  <a:srgbClr val="36235D"/>
                </a:solidFill>
                <a:latin typeface="Myriad Pro" panose="020B0503030403020204" charset="0"/>
              </a:rPr>
              <a:t>рассмотрим эффекты излучения </a:t>
            </a:r>
            <a:r>
              <a:rPr lang="en-US" sz="2600" dirty="0">
                <a:solidFill>
                  <a:srgbClr val="36235D"/>
                </a:solidFill>
                <a:latin typeface="Myriad Pro" panose="020B0503030403020204" charset="0"/>
              </a:rPr>
              <a:t>(</a:t>
            </a:r>
            <a:r>
              <a:rPr lang="ru-RU" sz="2600" dirty="0">
                <a:solidFill>
                  <a:srgbClr val="36235D"/>
                </a:solidFill>
                <a:latin typeface="Myriad Pro" panose="020B0503030403020204" charset="0"/>
              </a:rPr>
              <a:t>ИК</a:t>
            </a:r>
            <a:r>
              <a:rPr lang="en-US" sz="2600" dirty="0">
                <a:solidFill>
                  <a:srgbClr val="36235D"/>
                </a:solidFill>
                <a:latin typeface="Myriad Pro" panose="020B0503030403020204" charset="0"/>
              </a:rPr>
              <a:t>, </a:t>
            </a:r>
            <a:r>
              <a:rPr lang="ru-RU" sz="2600" dirty="0">
                <a:solidFill>
                  <a:srgbClr val="36235D"/>
                </a:solidFill>
                <a:latin typeface="Myriad Pro" panose="020B0503030403020204" charset="0"/>
              </a:rPr>
              <a:t>светового</a:t>
            </a:r>
            <a:r>
              <a:rPr lang="en-US" sz="2600" dirty="0">
                <a:solidFill>
                  <a:srgbClr val="36235D"/>
                </a:solidFill>
                <a:latin typeface="Myriad Pro" panose="020B0503030403020204" charset="0"/>
              </a:rPr>
              <a:t> </a:t>
            </a:r>
            <a:r>
              <a:rPr lang="ru-RU" sz="2600" dirty="0">
                <a:solidFill>
                  <a:srgbClr val="36235D"/>
                </a:solidFill>
                <a:latin typeface="Myriad Pro" panose="020B0503030403020204" charset="0"/>
              </a:rPr>
              <a:t>и ультрафиолетового излучения</a:t>
            </a:r>
            <a:r>
              <a:rPr lang="en-US" sz="2600" dirty="0">
                <a:solidFill>
                  <a:srgbClr val="36235D"/>
                </a:solidFill>
                <a:latin typeface="Myriad Pro" panose="020B0503030403020204" charset="0"/>
              </a:rPr>
              <a:t>)</a:t>
            </a:r>
            <a:r>
              <a:rPr lang="ru-RU" sz="2600" dirty="0">
                <a:solidFill>
                  <a:srgbClr val="36235D"/>
                </a:solidFill>
                <a:latin typeface="Myriad Pro" panose="020B0503030403020204" charset="0"/>
              </a:rPr>
              <a:t>, оценивая морфологию растений</a:t>
            </a: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6CB8ED83-9135-4D6D-A275-A42EB57B825D}"/>
              </a:ext>
            </a:extLst>
          </p:cNvPr>
          <p:cNvSpPr txBox="1">
            <a:spLocks/>
          </p:cNvSpPr>
          <p:nvPr/>
        </p:nvSpPr>
        <p:spPr>
          <a:xfrm>
            <a:off x="1200150" y="454218"/>
            <a:ext cx="9965802" cy="7150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b="1" dirty="0">
                <a:solidFill>
                  <a:srgbClr val="6A40BF"/>
                </a:solidFill>
                <a:latin typeface="Myriad Pro" panose="020B0503030403020204" charset="0"/>
              </a:rPr>
              <a:t>Растения как индикаторы в географии</a:t>
            </a:r>
          </a:p>
        </p:txBody>
      </p:sp>
      <p:sp>
        <p:nvSpPr>
          <p:cNvPr id="6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1776276" y="6492875"/>
            <a:ext cx="415724" cy="365125"/>
          </a:xfrm>
        </p:spPr>
        <p:txBody>
          <a:bodyPr/>
          <a:lstStyle/>
          <a:p>
            <a:fld id="{C3DDE7E8-FF43-40C7-9FE0-9BA91269C063}" type="slidenum">
              <a:rPr lang="ru-RU" smtClean="0"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8107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00151" y="1517271"/>
            <a:ext cx="3883914" cy="4351338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Clr>
                <a:srgbClr val="C00000"/>
              </a:buClr>
              <a:buNone/>
            </a:pPr>
            <a:r>
              <a:rPr lang="ru-RU" sz="2200" b="1" dirty="0">
                <a:solidFill>
                  <a:srgbClr val="36235D"/>
                </a:solidFill>
                <a:latin typeface="Myriad Pro" panose="020B0503030403020204" charset="0"/>
              </a:rPr>
              <a:t>Морфология растения показывает:</a:t>
            </a:r>
            <a:endParaRPr lang="en-US" sz="2200" b="1" dirty="0">
              <a:solidFill>
                <a:srgbClr val="36235D"/>
              </a:solidFill>
              <a:latin typeface="Myriad Pro" panose="020B0503030403020204" charset="0"/>
            </a:endParaRPr>
          </a:p>
          <a:p>
            <a:pPr>
              <a:lnSpc>
                <a:spcPct val="110000"/>
              </a:lnSpc>
              <a:buClr>
                <a:srgbClr val="36235D"/>
              </a:buClr>
            </a:pPr>
            <a:r>
              <a:rPr lang="ru-RU" sz="2200" dirty="0">
                <a:solidFill>
                  <a:srgbClr val="36235D"/>
                </a:solidFill>
                <a:latin typeface="Myriad Pro" panose="020B0503030403020204" charset="0"/>
              </a:rPr>
              <a:t>Поглощенное количество солнечного излучения</a:t>
            </a:r>
          </a:p>
          <a:p>
            <a:pPr>
              <a:lnSpc>
                <a:spcPct val="110000"/>
              </a:lnSpc>
              <a:buClr>
                <a:srgbClr val="36235D"/>
              </a:buClr>
            </a:pPr>
            <a:r>
              <a:rPr lang="ru-RU" sz="2200" dirty="0">
                <a:solidFill>
                  <a:srgbClr val="36235D"/>
                </a:solidFill>
                <a:latin typeface="Myriad Pro" panose="020B0503030403020204" charset="0"/>
              </a:rPr>
              <a:t>Влажность воздуха</a:t>
            </a:r>
            <a:r>
              <a:rPr lang="en-US" sz="2200" dirty="0">
                <a:solidFill>
                  <a:srgbClr val="36235D"/>
                </a:solidFill>
                <a:latin typeface="Myriad Pro" panose="020B0503030403020204" charset="0"/>
              </a:rPr>
              <a:t> </a:t>
            </a:r>
            <a:endParaRPr lang="ru-RU" sz="2200" dirty="0">
              <a:solidFill>
                <a:srgbClr val="36235D"/>
              </a:solidFill>
              <a:latin typeface="Myriad Pro" panose="020B0503030403020204" charset="0"/>
            </a:endParaRPr>
          </a:p>
          <a:p>
            <a:pPr>
              <a:lnSpc>
                <a:spcPct val="110000"/>
              </a:lnSpc>
              <a:buClr>
                <a:srgbClr val="36235D"/>
              </a:buClr>
            </a:pPr>
            <a:r>
              <a:rPr lang="ru-RU" sz="2200" dirty="0">
                <a:solidFill>
                  <a:srgbClr val="36235D"/>
                </a:solidFill>
                <a:latin typeface="Myriad Pro" panose="020B0503030403020204" charset="0"/>
              </a:rPr>
              <a:t>Температуру</a:t>
            </a:r>
          </a:p>
          <a:p>
            <a:pPr>
              <a:lnSpc>
                <a:spcPct val="110000"/>
              </a:lnSpc>
              <a:buClr>
                <a:srgbClr val="36235D"/>
              </a:buClr>
            </a:pPr>
            <a:r>
              <a:rPr lang="ru-RU" sz="2200" dirty="0">
                <a:solidFill>
                  <a:srgbClr val="36235D"/>
                </a:solidFill>
                <a:latin typeface="Myriad Pro" panose="020B0503030403020204" charset="0"/>
              </a:rPr>
              <a:t>Осадки</a:t>
            </a:r>
            <a:r>
              <a:rPr lang="en-US" sz="2200" dirty="0">
                <a:solidFill>
                  <a:srgbClr val="36235D"/>
                </a:solidFill>
                <a:latin typeface="Myriad Pro" panose="020B0503030403020204" charset="0"/>
              </a:rPr>
              <a:t> </a:t>
            </a:r>
          </a:p>
          <a:p>
            <a:pPr>
              <a:lnSpc>
                <a:spcPct val="110000"/>
              </a:lnSpc>
              <a:buClr>
                <a:srgbClr val="36235D"/>
              </a:buClr>
            </a:pPr>
            <a:r>
              <a:rPr lang="ru-RU" sz="2200" dirty="0">
                <a:solidFill>
                  <a:srgbClr val="36235D"/>
                </a:solidFill>
                <a:latin typeface="Myriad Pro" panose="020B0503030403020204" charset="0"/>
              </a:rPr>
              <a:t>Глубину грунтовых вод</a:t>
            </a:r>
          </a:p>
          <a:p>
            <a:pPr>
              <a:lnSpc>
                <a:spcPct val="110000"/>
              </a:lnSpc>
              <a:buClr>
                <a:srgbClr val="36235D"/>
              </a:buClr>
            </a:pPr>
            <a:r>
              <a:rPr lang="ru-RU" sz="2200" dirty="0">
                <a:solidFill>
                  <a:srgbClr val="36235D"/>
                </a:solidFill>
                <a:latin typeface="Myriad Pro" panose="020B0503030403020204" charset="0"/>
              </a:rPr>
              <a:t>Прочее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19B3E5E-AA18-4594-B237-3133593443C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29"/>
          <a:stretch/>
        </p:blipFill>
        <p:spPr>
          <a:xfrm>
            <a:off x="5084064" y="1508127"/>
            <a:ext cx="6233160" cy="4351337"/>
          </a:xfrm>
          <a:prstGeom prst="rect">
            <a:avLst/>
          </a:prstGeom>
        </p:spPr>
      </p:pic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6CB8ED83-9135-4D6D-A275-A42EB57B825D}"/>
              </a:ext>
            </a:extLst>
          </p:cNvPr>
          <p:cNvSpPr txBox="1">
            <a:spLocks/>
          </p:cNvSpPr>
          <p:nvPr/>
        </p:nvSpPr>
        <p:spPr>
          <a:xfrm>
            <a:off x="1200150" y="454218"/>
            <a:ext cx="9965802" cy="7150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b="1" dirty="0">
                <a:solidFill>
                  <a:srgbClr val="6A40BF"/>
                </a:solidFill>
                <a:latin typeface="Myriad Pro" panose="020B0503030403020204" charset="0"/>
              </a:rPr>
              <a:t>Растения как индикаторы в географии</a:t>
            </a:r>
          </a:p>
        </p:txBody>
      </p:sp>
      <p:sp>
        <p:nvSpPr>
          <p:cNvPr id="8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1776276" y="6492875"/>
            <a:ext cx="415724" cy="365125"/>
          </a:xfrm>
        </p:spPr>
        <p:txBody>
          <a:bodyPr/>
          <a:lstStyle/>
          <a:p>
            <a:fld id="{C3DDE7E8-FF43-40C7-9FE0-9BA91269C063}" type="slidenum">
              <a:rPr lang="ru-RU" smtClean="0"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69803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708568" y="5565113"/>
            <a:ext cx="7772400" cy="725100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rgbClr val="36235D"/>
                </a:solidFill>
                <a:latin typeface="Myriad Pro" panose="020B0503030403020204" charset="0"/>
              </a:rPr>
              <a:t>Задание для команды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3139" t="8803" r="1977" b="27010"/>
          <a:stretch/>
        </p:blipFill>
        <p:spPr>
          <a:xfrm>
            <a:off x="3098650" y="1839756"/>
            <a:ext cx="5941374" cy="3383281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62" t="5613" r="20554" b="3594"/>
          <a:stretch/>
        </p:blipFill>
        <p:spPr bwMode="auto">
          <a:xfrm>
            <a:off x="574498" y="2153101"/>
            <a:ext cx="2443125" cy="2867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50" b="12931"/>
          <a:stretch/>
        </p:blipFill>
        <p:spPr bwMode="auto">
          <a:xfrm>
            <a:off x="9063183" y="1839756"/>
            <a:ext cx="2650243" cy="3383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6CB8ED83-9135-4D6D-A275-A42EB57B825D}"/>
              </a:ext>
            </a:extLst>
          </p:cNvPr>
          <p:cNvSpPr txBox="1">
            <a:spLocks/>
          </p:cNvSpPr>
          <p:nvPr/>
        </p:nvSpPr>
        <p:spPr>
          <a:xfrm>
            <a:off x="1200150" y="454218"/>
            <a:ext cx="9965802" cy="7150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b="1" dirty="0">
                <a:solidFill>
                  <a:srgbClr val="6A40BF"/>
                </a:solidFill>
                <a:latin typeface="Myriad Pro" panose="020B0503030403020204" charset="0"/>
              </a:rPr>
              <a:t>Растения как индикаторы в географии</a:t>
            </a:r>
          </a:p>
        </p:txBody>
      </p:sp>
      <p:sp>
        <p:nvSpPr>
          <p:cNvPr id="11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1776276" y="6492875"/>
            <a:ext cx="415724" cy="365125"/>
          </a:xfrm>
        </p:spPr>
        <p:txBody>
          <a:bodyPr/>
          <a:lstStyle/>
          <a:p>
            <a:fld id="{C3DDE7E8-FF43-40C7-9FE0-9BA91269C063}" type="slidenum">
              <a:rPr lang="ru-RU" smtClean="0"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3466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00150" y="1449388"/>
            <a:ext cx="9434322" cy="4777676"/>
          </a:xfrm>
        </p:spPr>
        <p:txBody>
          <a:bodyPr>
            <a:noAutofit/>
          </a:bodyPr>
          <a:lstStyle/>
          <a:p>
            <a:pPr marL="0" indent="0">
              <a:buClr>
                <a:srgbClr val="C00000"/>
              </a:buClr>
              <a:buNone/>
            </a:pPr>
            <a:r>
              <a:rPr lang="ru-RU" sz="2600" b="1" dirty="0">
                <a:solidFill>
                  <a:srgbClr val="36235D"/>
                </a:solidFill>
                <a:latin typeface="Myriad Pro" panose="020B0503030403020204" charset="0"/>
              </a:rPr>
              <a:t>Можем ли мы определить свойства почвы по внешнему виду растений родом из определенной местности?</a:t>
            </a:r>
            <a:endParaRPr lang="en-US" sz="2600" b="1" dirty="0">
              <a:solidFill>
                <a:srgbClr val="36235D"/>
              </a:solidFill>
              <a:latin typeface="Myriad Pro" panose="020B0503030403020204" charset="0"/>
            </a:endParaRPr>
          </a:p>
          <a:p>
            <a:pPr marL="0" indent="0">
              <a:buClr>
                <a:srgbClr val="C00000"/>
              </a:buClr>
              <a:buNone/>
            </a:pPr>
            <a:endParaRPr lang="ru-RU" sz="2600" dirty="0">
              <a:solidFill>
                <a:srgbClr val="36235D"/>
              </a:solidFill>
              <a:latin typeface="Myriad Pro" panose="020B0503030403020204" charset="0"/>
            </a:endParaRPr>
          </a:p>
          <a:p>
            <a:pPr marL="0" indent="0">
              <a:buClr>
                <a:srgbClr val="C00000"/>
              </a:buClr>
              <a:buNone/>
            </a:pPr>
            <a:r>
              <a:rPr lang="ru-RU" sz="2600" b="1" dirty="0">
                <a:solidFill>
                  <a:srgbClr val="36235D"/>
                </a:solidFill>
                <a:latin typeface="Myriad Pro" panose="020B0503030403020204" charset="0"/>
              </a:rPr>
              <a:t>После изучения материала по физике</a:t>
            </a:r>
            <a:endParaRPr lang="en-US" sz="2600" b="1" dirty="0">
              <a:solidFill>
                <a:srgbClr val="36235D"/>
              </a:solidFill>
              <a:latin typeface="Myriad Pro" panose="020B0503030403020204" charset="0"/>
            </a:endParaRPr>
          </a:p>
          <a:p>
            <a:pPr marL="0" indent="0">
              <a:buClr>
                <a:srgbClr val="C00000"/>
              </a:buClr>
              <a:buNone/>
            </a:pPr>
            <a:r>
              <a:rPr lang="ru-RU" sz="2600" dirty="0">
                <a:solidFill>
                  <a:srgbClr val="36235D"/>
                </a:solidFill>
                <a:latin typeface="Myriad Pro" panose="020B0503030403020204" charset="0"/>
              </a:rPr>
              <a:t>Рассмотрим эффекты излучения </a:t>
            </a:r>
            <a:r>
              <a:rPr lang="en-US" sz="2600" dirty="0">
                <a:solidFill>
                  <a:srgbClr val="36235D"/>
                </a:solidFill>
                <a:latin typeface="Myriad Pro" panose="020B0503030403020204" charset="0"/>
              </a:rPr>
              <a:t>(</a:t>
            </a:r>
            <a:r>
              <a:rPr lang="ru-RU" sz="2600" dirty="0">
                <a:solidFill>
                  <a:srgbClr val="36235D"/>
                </a:solidFill>
                <a:latin typeface="Myriad Pro" panose="020B0503030403020204" charset="0"/>
              </a:rPr>
              <a:t>тепловое и световое излучение</a:t>
            </a:r>
            <a:r>
              <a:rPr lang="en-US" sz="2600" dirty="0">
                <a:solidFill>
                  <a:srgbClr val="36235D"/>
                </a:solidFill>
                <a:latin typeface="Myriad Pro" panose="020B0503030403020204" charset="0"/>
              </a:rPr>
              <a:t>)</a:t>
            </a:r>
          </a:p>
          <a:p>
            <a:pPr marL="0" indent="0">
              <a:buClr>
                <a:srgbClr val="C00000"/>
              </a:buClr>
              <a:buNone/>
            </a:pPr>
            <a:r>
              <a:rPr lang="ru-RU" sz="2600" b="1" dirty="0">
                <a:solidFill>
                  <a:srgbClr val="36235D"/>
                </a:solidFill>
                <a:latin typeface="Myriad Pro" panose="020B0503030403020204" charset="0"/>
              </a:rPr>
              <a:t>После изучения материала по географии</a:t>
            </a:r>
          </a:p>
          <a:p>
            <a:pPr marL="0" indent="0">
              <a:buClr>
                <a:srgbClr val="C00000"/>
              </a:buClr>
              <a:buNone/>
            </a:pPr>
            <a:r>
              <a:rPr lang="ru-RU" sz="2600" dirty="0">
                <a:solidFill>
                  <a:srgbClr val="36235D"/>
                </a:solidFill>
                <a:latin typeface="Myriad Pro" panose="020B0503030403020204" charset="0"/>
              </a:rPr>
              <a:t>рассмотрим факторы природной зоны (средние температуры, уровень осадков, прочее…)</a:t>
            </a: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E4529033-6B33-4BA6-A26A-516D2E5D8991}"/>
              </a:ext>
            </a:extLst>
          </p:cNvPr>
          <p:cNvSpPr txBox="1">
            <a:spLocks/>
          </p:cNvSpPr>
          <p:nvPr/>
        </p:nvSpPr>
        <p:spPr>
          <a:xfrm>
            <a:off x="1630099" y="465793"/>
            <a:ext cx="8574423" cy="7150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b="1" dirty="0">
                <a:solidFill>
                  <a:srgbClr val="6A40BF"/>
                </a:solidFill>
                <a:latin typeface="Museo Sans Cyrl 300" panose="02000000000000000000" pitchFamily="50" charset="-52"/>
              </a:rPr>
              <a:t>Растения как индикаторы в биологии</a:t>
            </a:r>
          </a:p>
        </p:txBody>
      </p:sp>
      <p:sp>
        <p:nvSpPr>
          <p:cNvPr id="6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1776276" y="6492875"/>
            <a:ext cx="415724" cy="365125"/>
          </a:xfrm>
        </p:spPr>
        <p:txBody>
          <a:bodyPr/>
          <a:lstStyle/>
          <a:p>
            <a:fld id="{C3DDE7E8-FF43-40C7-9FE0-9BA91269C063}" type="slidenum">
              <a:rPr lang="ru-RU" smtClean="0"/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26571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00150" y="1559292"/>
            <a:ext cx="9973056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dirty="0">
                <a:solidFill>
                  <a:srgbClr val="36235D"/>
                </a:solidFill>
                <a:latin typeface="Myriad Pro" panose="020B0503030403020204" charset="0"/>
              </a:rPr>
              <a:t>Рост и развитие растений зависит от:</a:t>
            </a:r>
            <a:endParaRPr lang="en-US" dirty="0">
              <a:solidFill>
                <a:srgbClr val="36235D"/>
              </a:solidFill>
              <a:latin typeface="Myriad Pro" panose="020B0503030403020204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dirty="0">
                <a:solidFill>
                  <a:srgbClr val="36235D"/>
                </a:solidFill>
                <a:latin typeface="Myriad Pro" panose="020B0503030403020204" charset="0"/>
              </a:rPr>
              <a:t> </a:t>
            </a:r>
            <a:endParaRPr lang="ru-RU" dirty="0">
              <a:solidFill>
                <a:srgbClr val="36235D"/>
              </a:solidFill>
              <a:latin typeface="Myriad Pro" panose="020B0503030403020204" charset="0"/>
            </a:endParaRPr>
          </a:p>
          <a:p>
            <a:pPr>
              <a:lnSpc>
                <a:spcPct val="100000"/>
              </a:lnSpc>
              <a:buClr>
                <a:srgbClr val="36235D"/>
              </a:buClr>
            </a:pPr>
            <a:r>
              <a:rPr lang="ru-RU" dirty="0">
                <a:solidFill>
                  <a:srgbClr val="36235D"/>
                </a:solidFill>
                <a:latin typeface="Myriad Pro" panose="020B0503030403020204" charset="0"/>
              </a:rPr>
              <a:t>Влажности почвы</a:t>
            </a:r>
          </a:p>
          <a:p>
            <a:pPr>
              <a:lnSpc>
                <a:spcPct val="100000"/>
              </a:lnSpc>
              <a:buClr>
                <a:srgbClr val="36235D"/>
              </a:buClr>
            </a:pPr>
            <a:r>
              <a:rPr lang="ru-RU" dirty="0">
                <a:solidFill>
                  <a:srgbClr val="36235D"/>
                </a:solidFill>
                <a:latin typeface="Myriad Pro" panose="020B0503030403020204" charset="0"/>
              </a:rPr>
              <a:t>Наличия химических элементов</a:t>
            </a:r>
            <a:r>
              <a:rPr lang="en-US" dirty="0">
                <a:solidFill>
                  <a:srgbClr val="36235D"/>
                </a:solidFill>
                <a:latin typeface="Myriad Pro" panose="020B0503030403020204" charset="0"/>
              </a:rPr>
              <a:t> </a:t>
            </a:r>
            <a:endParaRPr lang="ru-RU" dirty="0">
              <a:solidFill>
                <a:srgbClr val="36235D"/>
              </a:solidFill>
              <a:latin typeface="Myriad Pro" panose="020B0503030403020204" charset="0"/>
            </a:endParaRPr>
          </a:p>
          <a:p>
            <a:pPr>
              <a:lnSpc>
                <a:spcPct val="100000"/>
              </a:lnSpc>
              <a:buClr>
                <a:srgbClr val="36235D"/>
              </a:buClr>
            </a:pPr>
            <a:r>
              <a:rPr lang="ru-RU" dirty="0">
                <a:solidFill>
                  <a:srgbClr val="36235D"/>
                </a:solidFill>
                <a:latin typeface="Myriad Pro" panose="020B0503030403020204" charset="0"/>
              </a:rPr>
              <a:t>Засоленности почвы</a:t>
            </a:r>
          </a:p>
          <a:p>
            <a:pPr>
              <a:lnSpc>
                <a:spcPct val="100000"/>
              </a:lnSpc>
              <a:buClr>
                <a:srgbClr val="36235D"/>
              </a:buClr>
            </a:pPr>
            <a:r>
              <a:rPr lang="ru-RU" dirty="0">
                <a:solidFill>
                  <a:srgbClr val="36235D"/>
                </a:solidFill>
                <a:latin typeface="Myriad Pro" panose="020B0503030403020204" charset="0"/>
              </a:rPr>
              <a:t>Уровня </a:t>
            </a:r>
            <a:r>
              <a:rPr lang="en-US" dirty="0">
                <a:solidFill>
                  <a:srgbClr val="36235D"/>
                </a:solidFill>
                <a:latin typeface="Myriad Pro" panose="020B0503030403020204" charset="0"/>
              </a:rPr>
              <a:t>pH </a:t>
            </a:r>
            <a:r>
              <a:rPr lang="ru-RU" dirty="0">
                <a:solidFill>
                  <a:srgbClr val="36235D"/>
                </a:solidFill>
                <a:latin typeface="Myriad Pro" panose="020B0503030403020204" charset="0"/>
              </a:rPr>
              <a:t>почвы</a:t>
            </a:r>
          </a:p>
          <a:p>
            <a:pPr>
              <a:lnSpc>
                <a:spcPct val="100000"/>
              </a:lnSpc>
              <a:buClr>
                <a:srgbClr val="36235D"/>
              </a:buClr>
            </a:pPr>
            <a:r>
              <a:rPr lang="ru-RU" dirty="0">
                <a:solidFill>
                  <a:srgbClr val="36235D"/>
                </a:solidFill>
                <a:latin typeface="Myriad Pro" panose="020B0503030403020204" charset="0"/>
              </a:rPr>
              <a:t>Типа почвы</a:t>
            </a:r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95B4ABDF-B9F0-4C2A-BACD-2C7912CB4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31385"/>
            <a:ext cx="10515600" cy="1325563"/>
          </a:xfrm>
        </p:spPr>
        <p:txBody>
          <a:bodyPr/>
          <a:lstStyle/>
          <a:p>
            <a:r>
              <a:rPr lang="en-US" dirty="0"/>
              <a:t> </a:t>
            </a:r>
            <a:endParaRPr lang="ru-RU" dirty="0"/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E4529033-6B33-4BA6-A26A-516D2E5D8991}"/>
              </a:ext>
            </a:extLst>
          </p:cNvPr>
          <p:cNvSpPr txBox="1">
            <a:spLocks/>
          </p:cNvSpPr>
          <p:nvPr/>
        </p:nvSpPr>
        <p:spPr>
          <a:xfrm>
            <a:off x="1630099" y="465793"/>
            <a:ext cx="8574423" cy="7150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b="1" dirty="0">
                <a:solidFill>
                  <a:srgbClr val="6A40BF"/>
                </a:solidFill>
                <a:latin typeface="Museo Sans Cyrl 300" panose="02000000000000000000" pitchFamily="50" charset="-52"/>
              </a:rPr>
              <a:t>Растения как индикаторы в биологии</a:t>
            </a:r>
          </a:p>
        </p:txBody>
      </p:sp>
      <p:sp>
        <p:nvSpPr>
          <p:cNvPr id="10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1776276" y="6492875"/>
            <a:ext cx="415724" cy="365125"/>
          </a:xfrm>
        </p:spPr>
        <p:txBody>
          <a:bodyPr/>
          <a:lstStyle/>
          <a:p>
            <a:fld id="{C3DDE7E8-FF43-40C7-9FE0-9BA91269C063}" type="slidenum">
              <a:rPr lang="ru-RU" smtClean="0"/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12950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ÐÐ°ÑÑÐ¸Ð½ÐºÐ¸ Ð¿Ð¾ Ð·Ð°Ð¿ÑÐ¾ÑÑ Ð¼ÑÑÐ°"/>
          <p:cNvPicPr>
            <a:picLocks noChangeAspect="1" noChangeArrowheads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8993" y="4212185"/>
            <a:ext cx="3597566" cy="26798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 descr="ÐÐ°ÑÑÐ¸Ð½ÐºÐ¸ Ð¿Ð¾ Ð·Ð°Ð¿ÑÐ¾ÑÑ ÑÐµÑÐ½Ð¸ÐºÐ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262" y="1288206"/>
            <a:ext cx="2092240" cy="1527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7725181" y="3151090"/>
            <a:ext cx="1281686" cy="9144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Щелочной</a:t>
            </a:r>
          </a:p>
        </p:txBody>
      </p:sp>
      <p:pic>
        <p:nvPicPr>
          <p:cNvPr id="3074" name="Picture 2" descr="ÐÐ°ÑÑÐ¸Ð½ÐºÐ¸ Ð¿Ð¾ Ð·Ð°Ð¿ÑÐ¾ÑÑ Ð»ÑÑÐµÑÐ½Ð° Ð¿Ð¾ÑÐµÐ²Ð½Ð°Ñ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8605" y="1269916"/>
            <a:ext cx="2168503" cy="15273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23852" y="3000608"/>
            <a:ext cx="1872208" cy="28600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Овал 9"/>
          <p:cNvSpPr/>
          <p:nvPr/>
        </p:nvSpPr>
        <p:spPr>
          <a:xfrm>
            <a:off x="5337796" y="2653108"/>
            <a:ext cx="2171361" cy="2186243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pH</a:t>
            </a:r>
            <a:r>
              <a:rPr lang="ru-RU" sz="2000" dirty="0"/>
              <a:t> почвы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558871" y="1300082"/>
            <a:ext cx="18722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36235D"/>
                </a:solidFill>
                <a:latin typeface="Myriad Pro" panose="020B0503030403020204" charset="0"/>
              </a:rPr>
              <a:t>Голубика</a:t>
            </a:r>
            <a:endParaRPr lang="ru-RU" b="1" dirty="0">
              <a:solidFill>
                <a:srgbClr val="36235D"/>
              </a:solidFill>
              <a:latin typeface="Myriad Pro" panose="020B050303040302020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41639" y="5427441"/>
            <a:ext cx="18722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36235D"/>
                </a:solidFill>
                <a:latin typeface="Myriad Pro" panose="020B0503030403020204" charset="0"/>
              </a:rPr>
              <a:t>Ель</a:t>
            </a:r>
            <a:endParaRPr lang="ru-RU" b="1" dirty="0">
              <a:solidFill>
                <a:srgbClr val="36235D"/>
              </a:solidFill>
              <a:latin typeface="Myriad Pro" panose="020B050303040302020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893684" y="1287115"/>
            <a:ext cx="2168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36235D"/>
                </a:solidFill>
                <a:latin typeface="Myriad Pro" panose="020B0503030403020204" charset="0"/>
              </a:rPr>
              <a:t>Люцерна</a:t>
            </a:r>
            <a:endParaRPr lang="ru-RU" b="1" dirty="0">
              <a:solidFill>
                <a:srgbClr val="36235D"/>
              </a:solidFill>
              <a:latin typeface="Myriad Pro" panose="020B050303040302020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838267" y="5902727"/>
            <a:ext cx="18722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36235D"/>
                </a:solidFill>
                <a:latin typeface="Myriad Pro" panose="020B0503030403020204" charset="0"/>
              </a:rPr>
              <a:t>Льнянка</a:t>
            </a:r>
            <a:endParaRPr lang="ru-RU" b="1" dirty="0">
              <a:solidFill>
                <a:srgbClr val="36235D"/>
              </a:solidFill>
              <a:latin typeface="Myriad Pro" panose="020B0503030403020204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80" r="6558"/>
          <a:stretch/>
        </p:blipFill>
        <p:spPr bwMode="auto">
          <a:xfrm>
            <a:off x="805855" y="2525322"/>
            <a:ext cx="1874648" cy="28600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738025" y="3151090"/>
            <a:ext cx="1282477" cy="9144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Кислый</a:t>
            </a:r>
          </a:p>
        </p:txBody>
      </p:sp>
      <p:sp>
        <p:nvSpPr>
          <p:cNvPr id="16" name="Заголовок 1"/>
          <p:cNvSpPr>
            <a:spLocks noGrp="1"/>
          </p:cNvSpPr>
          <p:nvPr>
            <p:ph type="title"/>
          </p:nvPr>
        </p:nvSpPr>
        <p:spPr>
          <a:xfrm>
            <a:off x="148858" y="18746"/>
            <a:ext cx="10515600" cy="1065014"/>
          </a:xfrm>
        </p:spPr>
        <p:txBody>
          <a:bodyPr/>
          <a:lstStyle/>
          <a:p>
            <a:r>
              <a:rPr lang="en-US" dirty="0"/>
              <a:t> </a:t>
            </a:r>
            <a:endParaRPr lang="ru-RU" dirty="0"/>
          </a:p>
        </p:txBody>
      </p:sp>
      <p:sp>
        <p:nvSpPr>
          <p:cNvPr id="18" name="Заголовок 1">
            <a:extLst>
              <a:ext uri="{FF2B5EF4-FFF2-40B4-BE49-F238E27FC236}">
                <a16:creationId xmlns:a16="http://schemas.microsoft.com/office/drawing/2014/main" id="{E4529033-6B33-4BA6-A26A-516D2E5D8991}"/>
              </a:ext>
            </a:extLst>
          </p:cNvPr>
          <p:cNvSpPr txBox="1">
            <a:spLocks/>
          </p:cNvSpPr>
          <p:nvPr/>
        </p:nvSpPr>
        <p:spPr>
          <a:xfrm>
            <a:off x="1630099" y="465793"/>
            <a:ext cx="8574423" cy="7150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b="1" dirty="0">
                <a:solidFill>
                  <a:srgbClr val="6A40BF"/>
                </a:solidFill>
                <a:latin typeface="Museo Sans Cyrl 300" panose="02000000000000000000" pitchFamily="50" charset="-52"/>
              </a:rPr>
              <a:t>Растения как индикаторы в биологии</a:t>
            </a:r>
          </a:p>
        </p:txBody>
      </p:sp>
      <p:sp>
        <p:nvSpPr>
          <p:cNvPr id="21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1776276" y="6492875"/>
            <a:ext cx="415724" cy="365125"/>
          </a:xfrm>
        </p:spPr>
        <p:txBody>
          <a:bodyPr/>
          <a:lstStyle/>
          <a:p>
            <a:fld id="{C3DDE7E8-FF43-40C7-9FE0-9BA91269C063}" type="slidenum">
              <a:rPr lang="ru-RU" smtClean="0"/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0017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924566" y="3618350"/>
            <a:ext cx="1201268" cy="540132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Влажная</a:t>
            </a:r>
          </a:p>
        </p:txBody>
      </p:sp>
      <p:pic>
        <p:nvPicPr>
          <p:cNvPr id="4098" name="Picture 2" descr="ÐÐ°ÑÑÐ¸Ð½ÐºÐ¸ Ð¿Ð¾ Ð·Ð°Ð¿ÑÐ¾ÑÑ ÐºÑÐ¿Ð°Ð»ÑÐ½Ð¸ÑÐ° ÐµÐ²ÑÐ¾Ð¿ÐµÐ¹ÑÐºÐ°Ñ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8120" y="4397229"/>
            <a:ext cx="2558287" cy="17257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rcRect l="5813" t="9469" r="12125"/>
          <a:stretch/>
        </p:blipFill>
        <p:spPr>
          <a:xfrm>
            <a:off x="706435" y="1555133"/>
            <a:ext cx="1872208" cy="27538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/>
          <a:srcRect l="23792" r="28833"/>
          <a:stretch/>
        </p:blipFill>
        <p:spPr>
          <a:xfrm>
            <a:off x="3264705" y="1185272"/>
            <a:ext cx="1620384" cy="22802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/>
          <a:srcRect r="15018" b="6216"/>
          <a:stretch/>
        </p:blipFill>
        <p:spPr>
          <a:xfrm>
            <a:off x="7222561" y="4573064"/>
            <a:ext cx="2206479" cy="16212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83610" y="2587809"/>
            <a:ext cx="1985617" cy="23323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8202742" y="3618350"/>
            <a:ext cx="990172" cy="540132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Сухая</a:t>
            </a:r>
          </a:p>
        </p:txBody>
      </p:sp>
      <p:pic>
        <p:nvPicPr>
          <p:cNvPr id="4100" name="Picture 4" descr="ÐÐ°ÑÑÐ¸Ð½ÐºÐ¸ Ð¿Ð¾ Ð·Ð°Ð¿ÑÐ¾ÑÑ Ð¼Ð°ÑÑ Ð¸ Ð¼Ð°ÑÐµÑÐ°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3847" y="1236823"/>
            <a:ext cx="2085380" cy="11835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Овал 11"/>
          <p:cNvSpPr/>
          <p:nvPr/>
        </p:nvSpPr>
        <p:spPr>
          <a:xfrm>
            <a:off x="5143207" y="2877296"/>
            <a:ext cx="1907357" cy="186792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/>
              <a:t>Влажность почвы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34336" y="4366333"/>
            <a:ext cx="16543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36235D"/>
                </a:solidFill>
                <a:latin typeface="Myriad Pro" panose="020B0503030403020204" charset="0"/>
              </a:rPr>
              <a:t>Чертополох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18573" y="5260085"/>
            <a:ext cx="1512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36235D"/>
                </a:solidFill>
                <a:latin typeface="Myriad Pro" panose="020B0503030403020204" charset="0"/>
              </a:rPr>
              <a:t>Купальница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432191" y="1097588"/>
            <a:ext cx="18936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36235D"/>
                </a:solidFill>
                <a:latin typeface="Myriad Pro" panose="020B0503030403020204" charset="0"/>
              </a:rPr>
              <a:t>Хвощ</a:t>
            </a:r>
            <a:r>
              <a:rPr lang="ru-RU" b="1" dirty="0">
                <a:latin typeface="Museo Sans Cyrl 300" panose="02000000000000000000" pitchFamily="50" charset="-52"/>
              </a:rPr>
              <a:t> </a:t>
            </a:r>
            <a:r>
              <a:rPr lang="ru-RU" b="1" dirty="0">
                <a:solidFill>
                  <a:srgbClr val="36235D"/>
                </a:solidFill>
                <a:latin typeface="Myriad Pro" panose="020B0503030403020204" charset="0"/>
              </a:rPr>
              <a:t>полевой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633394" y="1486476"/>
            <a:ext cx="23633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36235D"/>
                </a:solidFill>
                <a:latin typeface="Myriad Pro" panose="020B0503030403020204" charset="0"/>
              </a:rPr>
              <a:t>Белокопытник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434069" y="2816490"/>
            <a:ext cx="1121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36235D"/>
                </a:solidFill>
                <a:latin typeface="Myriad Pro" panose="020B0503030403020204" charset="0"/>
              </a:rPr>
              <a:t>Полынь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601037" y="5339250"/>
            <a:ext cx="12444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36235D"/>
                </a:solidFill>
                <a:latin typeface="Myriad Pro" panose="020B0503030403020204" charset="0"/>
              </a:rPr>
              <a:t>Ромашка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139817" y="1977739"/>
            <a:ext cx="1912365" cy="525943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Заболоченная</a:t>
            </a:r>
          </a:p>
        </p:txBody>
      </p:sp>
      <p:sp>
        <p:nvSpPr>
          <p:cNvPr id="20" name="Заголовок 1">
            <a:extLst>
              <a:ext uri="{FF2B5EF4-FFF2-40B4-BE49-F238E27FC236}">
                <a16:creationId xmlns:a16="http://schemas.microsoft.com/office/drawing/2014/main" id="{E4529033-6B33-4BA6-A26A-516D2E5D8991}"/>
              </a:ext>
            </a:extLst>
          </p:cNvPr>
          <p:cNvSpPr txBox="1">
            <a:spLocks/>
          </p:cNvSpPr>
          <p:nvPr/>
        </p:nvSpPr>
        <p:spPr>
          <a:xfrm>
            <a:off x="1630099" y="465793"/>
            <a:ext cx="8574423" cy="7150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b="1" dirty="0">
                <a:solidFill>
                  <a:srgbClr val="6A40BF"/>
                </a:solidFill>
                <a:latin typeface="Museo Sans Cyrl 300" panose="02000000000000000000" pitchFamily="50" charset="-52"/>
              </a:rPr>
              <a:t>Растения как индикаторы в биологии</a:t>
            </a:r>
          </a:p>
        </p:txBody>
      </p:sp>
      <p:sp>
        <p:nvSpPr>
          <p:cNvPr id="21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1776276" y="6492875"/>
            <a:ext cx="415724" cy="365125"/>
          </a:xfrm>
        </p:spPr>
        <p:txBody>
          <a:bodyPr/>
          <a:lstStyle/>
          <a:p>
            <a:fld id="{C3DDE7E8-FF43-40C7-9FE0-9BA91269C063}" type="slidenum">
              <a:rPr lang="ru-RU" smtClean="0"/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19035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3" name="Изображение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5748" y="2144330"/>
            <a:ext cx="4476750" cy="287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352800" y="376238"/>
            <a:ext cx="5257800" cy="11430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altLang="ru-RU" sz="4000" b="1" dirty="0" smtClean="0">
                <a:solidFill>
                  <a:srgbClr val="6A40BF"/>
                </a:solidFill>
                <a:latin typeface="Myriad Pro" panose="020B0503030403020204" charset="0"/>
                <a:ea typeface="Museo Sans Cyrl 300" charset="0"/>
                <a:cs typeface="Museo Sans Cyrl 300" charset="0"/>
              </a:rPr>
              <a:t>НОВЫЕ ЦЕЛИ</a:t>
            </a:r>
            <a:endParaRPr lang="ru-RU" altLang="ru-RU" sz="4000" b="1" dirty="0">
              <a:solidFill>
                <a:srgbClr val="6A40BF"/>
              </a:solidFill>
              <a:latin typeface="Myriad Pro" panose="020B0503030403020204" charset="0"/>
              <a:ea typeface="Museo Sans Cyrl 300" charset="0"/>
              <a:cs typeface="Museo Sans Cyrl 300" charset="0"/>
            </a:endParaRPr>
          </a:p>
        </p:txBody>
      </p:sp>
      <p:sp>
        <p:nvSpPr>
          <p:cNvPr id="17411" name="Rectangle 4"/>
          <p:cNvSpPr txBox="1">
            <a:spLocks noChangeArrowheads="1"/>
          </p:cNvSpPr>
          <p:nvPr/>
        </p:nvSpPr>
        <p:spPr bwMode="auto">
          <a:xfrm>
            <a:off x="2133600" y="4876800"/>
            <a:ext cx="39624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46304" tIns="91440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90000"/>
              <a:buFont typeface="Wingdings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5000"/>
              <a:buFont typeface="Wingdings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buNone/>
            </a:pPr>
            <a:endParaRPr lang="ru-RU" altLang="ru-RU" sz="2400" b="1"/>
          </a:p>
        </p:txBody>
      </p:sp>
      <p:sp>
        <p:nvSpPr>
          <p:cNvPr id="17412" name="Содержимое 8"/>
          <p:cNvSpPr>
            <a:spLocks noGrp="1" noChangeArrowheads="1"/>
          </p:cNvSpPr>
          <p:nvPr>
            <p:ph idx="1"/>
          </p:nvPr>
        </p:nvSpPr>
        <p:spPr>
          <a:xfrm>
            <a:off x="734992" y="1866900"/>
            <a:ext cx="8153400" cy="3009900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ru-RU" altLang="ru-RU" dirty="0" smtClean="0">
                <a:latin typeface="Myriad Pro" panose="020B0503030403020204" charset="0"/>
              </a:rPr>
              <a:t> </a:t>
            </a:r>
            <a:r>
              <a:rPr lang="ru-RU" altLang="ru-RU" dirty="0" smtClean="0">
                <a:solidFill>
                  <a:srgbClr val="36235D"/>
                </a:solidFill>
                <a:latin typeface="Myriad Pro" panose="020B0503030403020204" charset="0"/>
              </a:rPr>
              <a:t>Образование – пространство возможностей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ru-RU" altLang="ru-RU" dirty="0" smtClean="0">
                <a:solidFill>
                  <a:srgbClr val="36235D"/>
                </a:solidFill>
                <a:latin typeface="Myriad Pro" panose="020B0503030403020204" charset="0"/>
              </a:rPr>
              <a:t> Ребенок должен научиться не только </a:t>
            </a:r>
          </a:p>
          <a:p>
            <a:pPr>
              <a:lnSpc>
                <a:spcPct val="150000"/>
              </a:lnSpc>
              <a:buFont typeface="Wingdings" charset="2"/>
              <a:buNone/>
            </a:pPr>
            <a:r>
              <a:rPr lang="ru-RU" altLang="ru-RU" dirty="0" smtClean="0">
                <a:solidFill>
                  <a:srgbClr val="36235D"/>
                </a:solidFill>
                <a:latin typeface="Myriad Pro" panose="020B0503030403020204" charset="0"/>
              </a:rPr>
              <a:t>сам ставить цели своей деятельности, </a:t>
            </a:r>
          </a:p>
          <a:p>
            <a:pPr>
              <a:lnSpc>
                <a:spcPct val="150000"/>
              </a:lnSpc>
              <a:buFont typeface="Wingdings" charset="2"/>
              <a:buNone/>
            </a:pPr>
            <a:r>
              <a:rPr lang="ru-RU" altLang="ru-RU" dirty="0" smtClean="0">
                <a:solidFill>
                  <a:srgbClr val="36235D"/>
                </a:solidFill>
                <a:latin typeface="Myriad Pro" panose="020B0503030403020204" charset="0"/>
              </a:rPr>
              <a:t>но и порождать ее смыслы</a:t>
            </a:r>
            <a:r>
              <a:rPr lang="ru-RU" altLang="ru-RU" dirty="0" smtClean="0">
                <a:latin typeface="Myriad Pro" panose="020B0503030403020204" charset="0"/>
              </a:rPr>
              <a:t> 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endParaRPr lang="ru-RU" altLang="ru-RU" sz="2400" dirty="0">
              <a:latin typeface="Museo Sans Cyrl 300" charset="0"/>
            </a:endParaRPr>
          </a:p>
        </p:txBody>
      </p:sp>
      <p:sp>
        <p:nvSpPr>
          <p:cNvPr id="9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1776276" y="6492875"/>
            <a:ext cx="415724" cy="365125"/>
          </a:xfrm>
        </p:spPr>
        <p:txBody>
          <a:bodyPr/>
          <a:lstStyle/>
          <a:p>
            <a:fld id="{C3DDE7E8-FF43-40C7-9FE0-9BA91269C063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95470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5632" y="1117997"/>
            <a:ext cx="10515600" cy="662782"/>
          </a:xfrm>
        </p:spPr>
        <p:txBody>
          <a:bodyPr>
            <a:normAutofit/>
          </a:bodyPr>
          <a:lstStyle/>
          <a:p>
            <a:pPr algn="ctr"/>
            <a:r>
              <a:rPr lang="ru-RU" sz="3800" dirty="0">
                <a:solidFill>
                  <a:srgbClr val="36235D"/>
                </a:solidFill>
                <a:latin typeface="Myriad Pro" panose="020B0503030403020204" charset="0"/>
              </a:rPr>
              <a:t>Задание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545" y="1824237"/>
            <a:ext cx="8030587" cy="447351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F0D1AE5-4284-41B0-A6A0-F772E0003F57}"/>
              </a:ext>
            </a:extLst>
          </p:cNvPr>
          <p:cNvSpPr txBox="1"/>
          <p:nvPr/>
        </p:nvSpPr>
        <p:spPr>
          <a:xfrm>
            <a:off x="1189025" y="4877655"/>
            <a:ext cx="14694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Museo Sans Cyrl 300" panose="02000000000000000000" pitchFamily="50" charset="-52"/>
                <a:hlinkClick r:id="rId4" invalidUrl="https://yandex.ru/maps/?l=stv,sta&amp;ll=30.242434,61.007495&amp;panorama[direction]=191.301040,1.998144&amp;panorama[point]=29.989406,60.683124&amp;panorama[span]=120.000000,64.838060&amp;z=11"/>
              </a:rPr>
              <a:t>hyperlink</a:t>
            </a:r>
            <a:endParaRPr lang="ru-RU" sz="2400" dirty="0">
              <a:latin typeface="Museo Sans Cyrl 300" panose="02000000000000000000" pitchFamily="50" charset="-52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74360EA3-1AA0-4C95-97BB-3CE11AC4F04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6689" y="1832116"/>
            <a:ext cx="3003167" cy="2994202"/>
          </a:xfrm>
          <a:prstGeom prst="rect">
            <a:avLst/>
          </a:prstGeom>
        </p:spPr>
      </p:pic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E4529033-6B33-4BA6-A26A-516D2E5D8991}"/>
              </a:ext>
            </a:extLst>
          </p:cNvPr>
          <p:cNvSpPr txBox="1">
            <a:spLocks/>
          </p:cNvSpPr>
          <p:nvPr/>
        </p:nvSpPr>
        <p:spPr>
          <a:xfrm>
            <a:off x="1630099" y="465793"/>
            <a:ext cx="8574423" cy="7150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b="1" dirty="0">
                <a:solidFill>
                  <a:srgbClr val="6A40BF"/>
                </a:solidFill>
                <a:latin typeface="Museo Sans Cyrl 300" panose="02000000000000000000" pitchFamily="50" charset="-52"/>
              </a:rPr>
              <a:t>Растения как индикаторы в биологии</a:t>
            </a:r>
          </a:p>
        </p:txBody>
      </p:sp>
      <p:sp>
        <p:nvSpPr>
          <p:cNvPr id="12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1776276" y="6492875"/>
            <a:ext cx="415724" cy="365125"/>
          </a:xfrm>
        </p:spPr>
        <p:txBody>
          <a:bodyPr/>
          <a:lstStyle/>
          <a:p>
            <a:fld id="{C3DDE7E8-FF43-40C7-9FE0-9BA91269C063}" type="slidenum">
              <a:rPr lang="ru-RU" smtClean="0"/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43538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00150" y="1909383"/>
            <a:ext cx="4377690" cy="4264186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ru-RU" dirty="0">
                <a:solidFill>
                  <a:srgbClr val="36235D"/>
                </a:solidFill>
                <a:latin typeface="Myriad Pro" panose="020B0503030403020204" charset="0"/>
              </a:rPr>
              <a:t>Термин «индикатор» широко используется в химии и лабораторных практикумах</a:t>
            </a:r>
            <a:r>
              <a:rPr lang="en-US" dirty="0">
                <a:solidFill>
                  <a:srgbClr val="36235D"/>
                </a:solidFill>
                <a:latin typeface="Myriad Pro" panose="020B0503030403020204" charset="0"/>
              </a:rPr>
              <a:t>.</a:t>
            </a:r>
          </a:p>
          <a:p>
            <a:pPr marL="0" indent="0">
              <a:lnSpc>
                <a:spcPct val="100000"/>
              </a:lnSpc>
              <a:buNone/>
            </a:pPr>
            <a:endParaRPr lang="en-US" dirty="0">
              <a:solidFill>
                <a:srgbClr val="36235D"/>
              </a:solidFill>
              <a:latin typeface="Myriad Pro" panose="020B0503030403020204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ru-RU" dirty="0">
                <a:solidFill>
                  <a:srgbClr val="36235D"/>
                </a:solidFill>
                <a:latin typeface="Myriad Pro" panose="020B0503030403020204" charset="0"/>
              </a:rPr>
              <a:t>Могут ли растения быть химическими индикаторами?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3EB030D-7E3F-4DA5-953E-CABF166C4C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2723" y="2092164"/>
            <a:ext cx="6396279" cy="4264186"/>
          </a:xfrm>
          <a:prstGeom prst="rect">
            <a:avLst/>
          </a:prstGeom>
        </p:spPr>
      </p:pic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6B5CC357-FB35-40B7-B077-FEB1DC73CE48}"/>
              </a:ext>
            </a:extLst>
          </p:cNvPr>
          <p:cNvSpPr txBox="1">
            <a:spLocks/>
          </p:cNvSpPr>
          <p:nvPr/>
        </p:nvSpPr>
        <p:spPr>
          <a:xfrm>
            <a:off x="1845577" y="465793"/>
            <a:ext cx="8268279" cy="7150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b="1" dirty="0">
                <a:solidFill>
                  <a:srgbClr val="6A40BF"/>
                </a:solidFill>
                <a:latin typeface="Myriad Pro" panose="020B0503030403020204" charset="0"/>
              </a:rPr>
              <a:t>Растения как индикаторы в химии</a:t>
            </a:r>
          </a:p>
        </p:txBody>
      </p:sp>
      <p:sp>
        <p:nvSpPr>
          <p:cNvPr id="8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1776276" y="6492875"/>
            <a:ext cx="415724" cy="365125"/>
          </a:xfrm>
        </p:spPr>
        <p:txBody>
          <a:bodyPr/>
          <a:lstStyle/>
          <a:p>
            <a:fld id="{C3DDE7E8-FF43-40C7-9FE0-9BA91269C063}" type="slidenum">
              <a:rPr lang="ru-RU" smtClean="0"/>
              <a:t>21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58594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23578" y="1495776"/>
            <a:ext cx="5145786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None/>
            </a:pPr>
            <a:r>
              <a:rPr lang="ru-RU" b="1" dirty="0">
                <a:solidFill>
                  <a:srgbClr val="6A40BF"/>
                </a:solidFill>
                <a:latin typeface="Myriad Pro" panose="020B0503030403020204" charset="0"/>
              </a:rPr>
              <a:t>Индикатор</a:t>
            </a:r>
            <a:r>
              <a:rPr lang="en-US" dirty="0">
                <a:latin typeface="Museo Sans Cyrl 300" panose="02000000000000000000" pitchFamily="50" charset="-52"/>
              </a:rPr>
              <a:t> </a:t>
            </a:r>
            <a:r>
              <a:rPr lang="ru-RU" dirty="0">
                <a:solidFill>
                  <a:srgbClr val="36235D"/>
                </a:solidFill>
                <a:latin typeface="Myriad Pro" panose="020B0503030403020204" charset="0"/>
              </a:rPr>
              <a:t>– это вещество, которое претерпевает отчётливое наблюдаемое изменение при изменении кислотности среды</a:t>
            </a:r>
            <a:r>
              <a:rPr lang="en-US" dirty="0">
                <a:solidFill>
                  <a:srgbClr val="36235D"/>
                </a:solidFill>
                <a:latin typeface="Myriad Pro" panose="020B0503030403020204" charset="0"/>
              </a:rPr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None/>
            </a:pPr>
            <a:r>
              <a:rPr lang="ru-RU" dirty="0">
                <a:solidFill>
                  <a:srgbClr val="36235D"/>
                </a:solidFill>
                <a:latin typeface="Myriad Pro" panose="020B0503030403020204" charset="0"/>
              </a:rPr>
              <a:t>Растения могут менять свой цвет в ответ на изменение рН </a:t>
            </a:r>
            <a:r>
              <a:rPr lang="en-US" dirty="0">
                <a:solidFill>
                  <a:srgbClr val="36235D"/>
                </a:solidFill>
                <a:latin typeface="Myriad Pro" panose="020B0503030403020204" charset="0"/>
              </a:rPr>
              <a:t>(</a:t>
            </a:r>
            <a:r>
              <a:rPr lang="ru-RU" dirty="0">
                <a:solidFill>
                  <a:srgbClr val="36235D"/>
                </a:solidFill>
                <a:latin typeface="Myriad Pro" panose="020B0503030403020204" charset="0"/>
              </a:rPr>
              <a:t>щелочной</a:t>
            </a:r>
            <a:r>
              <a:rPr lang="en-US" dirty="0">
                <a:solidFill>
                  <a:srgbClr val="36235D"/>
                </a:solidFill>
                <a:latin typeface="Myriad Pro" panose="020B0503030403020204" charset="0"/>
              </a:rPr>
              <a:t>, </a:t>
            </a:r>
            <a:r>
              <a:rPr lang="ru-RU" dirty="0">
                <a:solidFill>
                  <a:srgbClr val="36235D"/>
                </a:solidFill>
                <a:latin typeface="Myriad Pro" panose="020B0503030403020204" charset="0"/>
              </a:rPr>
              <a:t>кислый</a:t>
            </a:r>
            <a:r>
              <a:rPr lang="en-US" dirty="0">
                <a:solidFill>
                  <a:srgbClr val="36235D"/>
                </a:solidFill>
                <a:latin typeface="Myriad Pro" panose="020B0503030403020204" charset="0"/>
              </a:rPr>
              <a:t>, </a:t>
            </a:r>
            <a:r>
              <a:rPr lang="ru-RU" dirty="0">
                <a:solidFill>
                  <a:srgbClr val="36235D"/>
                </a:solidFill>
                <a:latin typeface="Myriad Pro" panose="020B0503030403020204" charset="0"/>
              </a:rPr>
              <a:t>нейтральный</a:t>
            </a:r>
            <a:r>
              <a:rPr lang="en-US" dirty="0">
                <a:solidFill>
                  <a:srgbClr val="36235D"/>
                </a:solidFill>
                <a:latin typeface="Myriad Pro" panose="020B0503030403020204" charset="0"/>
              </a:rPr>
              <a:t>).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t="9781"/>
          <a:stretch/>
        </p:blipFill>
        <p:spPr>
          <a:xfrm>
            <a:off x="6269364" y="3127247"/>
            <a:ext cx="5335246" cy="3016689"/>
          </a:xfrm>
          <a:prstGeom prst="rect">
            <a:avLst/>
          </a:prstGeom>
        </p:spPr>
      </p:pic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A220C260-C6AF-44D3-9670-ED6001BCF8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  <a:endParaRPr lang="ru-RU" dirty="0"/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6B5CC357-FB35-40B7-B077-FEB1DC73CE48}"/>
              </a:ext>
            </a:extLst>
          </p:cNvPr>
          <p:cNvSpPr txBox="1">
            <a:spLocks/>
          </p:cNvSpPr>
          <p:nvPr/>
        </p:nvSpPr>
        <p:spPr>
          <a:xfrm>
            <a:off x="1845577" y="465793"/>
            <a:ext cx="8268279" cy="7150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b="1" dirty="0">
                <a:solidFill>
                  <a:srgbClr val="6A40BF"/>
                </a:solidFill>
                <a:latin typeface="Myriad Pro" panose="020B0503030403020204" charset="0"/>
              </a:rPr>
              <a:t>Растения как индикаторы в химии</a:t>
            </a:r>
          </a:p>
        </p:txBody>
      </p:sp>
      <p:sp>
        <p:nvSpPr>
          <p:cNvPr id="11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1776276" y="6492875"/>
            <a:ext cx="415724" cy="365125"/>
          </a:xfrm>
        </p:spPr>
        <p:txBody>
          <a:bodyPr/>
          <a:lstStyle/>
          <a:p>
            <a:fld id="{C3DDE7E8-FF43-40C7-9FE0-9BA91269C063}" type="slidenum">
              <a:rPr lang="ru-RU" smtClean="0"/>
              <a:t>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560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38425" y="477542"/>
            <a:ext cx="6584400" cy="873338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6A40BF"/>
                </a:solidFill>
                <a:latin typeface="Myriad Pro" panose="020B0503030403020204" charset="0"/>
              </a:rPr>
              <a:t>ПРИМЕР ИССЛЕДОВАНИЯ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7761" y="1292669"/>
            <a:ext cx="5532985" cy="5084060"/>
          </a:xfrm>
        </p:spPr>
      </p:pic>
      <p:cxnSp>
        <p:nvCxnSpPr>
          <p:cNvPr id="7" name="Прямая со стрелкой 6"/>
          <p:cNvCxnSpPr/>
          <p:nvPr/>
        </p:nvCxnSpPr>
        <p:spPr>
          <a:xfrm>
            <a:off x="7478779" y="3203813"/>
            <a:ext cx="798023" cy="879507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6092242" y="3327533"/>
            <a:ext cx="0" cy="879507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>
            <a:off x="3782635" y="3203813"/>
            <a:ext cx="927656" cy="1003227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1391" y="2102526"/>
            <a:ext cx="381033" cy="164606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5689" y="2515019"/>
            <a:ext cx="381033" cy="164606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7478" y="2443238"/>
            <a:ext cx="381033" cy="164606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61967" y="2443238"/>
            <a:ext cx="15639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36235D"/>
                </a:solidFill>
                <a:latin typeface="Myriad Pro" panose="020B0503030403020204" charset="0"/>
              </a:rPr>
              <a:t>Na</a:t>
            </a:r>
            <a:r>
              <a:rPr lang="en-US" dirty="0">
                <a:solidFill>
                  <a:srgbClr val="36235D"/>
                </a:solidFill>
                <a:latin typeface="Myriad Pro" panose="020B0503030403020204" charset="0"/>
              </a:rPr>
              <a:t>2</a:t>
            </a:r>
            <a:r>
              <a:rPr lang="en-US" sz="2400" dirty="0">
                <a:solidFill>
                  <a:srgbClr val="36235D"/>
                </a:solidFill>
                <a:latin typeface="Myriad Pro" panose="020B0503030403020204" charset="0"/>
              </a:rPr>
              <a:t>CO</a:t>
            </a:r>
            <a:r>
              <a:rPr lang="en-US" dirty="0">
                <a:solidFill>
                  <a:srgbClr val="36235D"/>
                </a:solidFill>
                <a:latin typeface="Myriad Pro" panose="020B0503030403020204" charset="0"/>
              </a:rPr>
              <a:t>3 </a:t>
            </a:r>
          </a:p>
          <a:p>
            <a:r>
              <a:rPr lang="en-US" sz="2400" dirty="0">
                <a:solidFill>
                  <a:srgbClr val="36235D"/>
                </a:solidFill>
                <a:latin typeface="Myriad Pro" panose="020B0503030403020204" charset="0"/>
              </a:rPr>
              <a:t>(</a:t>
            </a:r>
            <a:r>
              <a:rPr lang="ru-RU" sz="2400" dirty="0">
                <a:solidFill>
                  <a:srgbClr val="36235D"/>
                </a:solidFill>
                <a:latin typeface="Myriad Pro" panose="020B0503030403020204" charset="0"/>
              </a:rPr>
              <a:t>карбонат натрия</a:t>
            </a:r>
            <a:r>
              <a:rPr lang="en-US" sz="2400" dirty="0">
                <a:solidFill>
                  <a:srgbClr val="36235D"/>
                </a:solidFill>
                <a:latin typeface="Myriad Pro" panose="020B0503030403020204" charset="0"/>
              </a:rPr>
              <a:t>) </a:t>
            </a:r>
            <a:endParaRPr lang="ru-RU" sz="2400" dirty="0">
              <a:solidFill>
                <a:srgbClr val="36235D"/>
              </a:solidFill>
              <a:latin typeface="Myriad Pro" panose="020B050303040302020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26206" y="4618929"/>
            <a:ext cx="12302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H</a:t>
            </a:r>
            <a:r>
              <a:rPr lang="en-US" dirty="0"/>
              <a:t>2</a:t>
            </a:r>
            <a:r>
              <a:rPr lang="en-US" sz="2400" dirty="0"/>
              <a:t>O  </a:t>
            </a:r>
            <a:endParaRPr lang="ru-RU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8583769" y="2634370"/>
            <a:ext cx="16284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36235D"/>
                </a:solidFill>
                <a:latin typeface="Myriad Pro" panose="020B0503030403020204" charset="0"/>
              </a:rPr>
              <a:t>C</a:t>
            </a:r>
            <a:r>
              <a:rPr lang="en-US" sz="2400" baseline="-25000" dirty="0">
                <a:solidFill>
                  <a:srgbClr val="36235D"/>
                </a:solidFill>
                <a:latin typeface="Myriad Pro" panose="020B0503030403020204" charset="0"/>
              </a:rPr>
              <a:t>6</a:t>
            </a:r>
            <a:r>
              <a:rPr lang="en-US" sz="2400" dirty="0">
                <a:solidFill>
                  <a:srgbClr val="36235D"/>
                </a:solidFill>
                <a:latin typeface="Myriad Pro" panose="020B0503030403020204" charset="0"/>
              </a:rPr>
              <a:t>H</a:t>
            </a:r>
            <a:r>
              <a:rPr lang="en-US" sz="2400" baseline="-25000" dirty="0">
                <a:solidFill>
                  <a:srgbClr val="36235D"/>
                </a:solidFill>
                <a:latin typeface="Myriad Pro" panose="020B0503030403020204" charset="0"/>
              </a:rPr>
              <a:t>8</a:t>
            </a:r>
            <a:r>
              <a:rPr lang="en-US" sz="2400" dirty="0">
                <a:solidFill>
                  <a:srgbClr val="36235D"/>
                </a:solidFill>
                <a:latin typeface="Myriad Pro" panose="020B0503030403020204" charset="0"/>
              </a:rPr>
              <a:t>O</a:t>
            </a:r>
            <a:r>
              <a:rPr lang="en-US" sz="2400" baseline="-25000" dirty="0">
                <a:solidFill>
                  <a:srgbClr val="36235D"/>
                </a:solidFill>
                <a:latin typeface="Myriad Pro" panose="020B0503030403020204" charset="0"/>
              </a:rPr>
              <a:t>7</a:t>
            </a:r>
            <a:r>
              <a:rPr lang="en-US" sz="2400" dirty="0">
                <a:solidFill>
                  <a:srgbClr val="36235D"/>
                </a:solidFill>
                <a:latin typeface="Myriad Pro" panose="020B0503030403020204" charset="0"/>
              </a:rPr>
              <a:t> (</a:t>
            </a:r>
            <a:r>
              <a:rPr lang="ru-RU" sz="2400" dirty="0">
                <a:solidFill>
                  <a:srgbClr val="36235D"/>
                </a:solidFill>
                <a:latin typeface="Myriad Pro" panose="020B0503030403020204" charset="0"/>
              </a:rPr>
              <a:t>лимонная кислота</a:t>
            </a:r>
            <a:r>
              <a:rPr lang="en-US" sz="2400" dirty="0">
                <a:solidFill>
                  <a:srgbClr val="36235D"/>
                </a:solidFill>
                <a:latin typeface="Myriad Pro" panose="020B0503030403020204" charset="0"/>
              </a:rPr>
              <a:t>) </a:t>
            </a:r>
            <a:endParaRPr lang="ru-RU" sz="2400" dirty="0">
              <a:solidFill>
                <a:srgbClr val="36235D"/>
              </a:solidFill>
              <a:latin typeface="Myriad Pro" panose="020B0503030403020204" charset="0"/>
            </a:endParaRPr>
          </a:p>
        </p:txBody>
      </p:sp>
      <p:pic>
        <p:nvPicPr>
          <p:cNvPr id="1027" name="Picture 3" descr="ÐÐ°ÑÑÐ¸Ð½ÐºÐ¸ Ð¿Ð¾ Ð·Ð°Ð¿ÑÐ¾ÑÑ Ð·Ð½Ð°Ðº Ð²Ð¾Ð¿ÑÐ¾ÑÐ°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4292" y="5331194"/>
            <a:ext cx="341297" cy="617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ÐÐ°ÑÑÐ¸Ð½ÐºÐ¸ Ð¿Ð¾ Ð·Ð°Ð¿ÑÐ¾ÑÑ Ð·Ð½Ð°Ðº Ð²Ð¾Ð¿ÑÐ¾ÑÐ°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9328" y="5325221"/>
            <a:ext cx="341297" cy="617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ÐÐ°ÑÑÐ¸Ð½ÐºÐ¸ Ð¿Ð¾ Ð·Ð°Ð¿ÑÐ¾ÑÑ Ð·Ð½Ð°Ðº Ð²Ð¾Ð¿ÑÐ¾ÑÐ°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472" y="5325221"/>
            <a:ext cx="341297" cy="617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1776276" y="6492875"/>
            <a:ext cx="415724" cy="365125"/>
          </a:xfrm>
        </p:spPr>
        <p:txBody>
          <a:bodyPr/>
          <a:lstStyle/>
          <a:p>
            <a:fld id="{C3DDE7E8-FF43-40C7-9FE0-9BA91269C063}" type="slidenum">
              <a:rPr lang="ru-RU" smtClean="0"/>
              <a:t>23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30794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1560" y="0"/>
            <a:ext cx="10085832" cy="1449388"/>
          </a:xfrm>
        </p:spPr>
        <p:txBody>
          <a:bodyPr/>
          <a:lstStyle/>
          <a:p>
            <a:pPr algn="ctr"/>
            <a:r>
              <a:rPr lang="ru-RU" sz="4000" b="1" dirty="0">
                <a:solidFill>
                  <a:srgbClr val="6A40BF"/>
                </a:solidFill>
                <a:latin typeface="Myriad Pro" panose="020B0503030403020204" charset="0"/>
              </a:rPr>
              <a:t>ИТОГ</a:t>
            </a:r>
            <a:endParaRPr lang="ru-RU" sz="3600" b="1" dirty="0">
              <a:solidFill>
                <a:srgbClr val="6A40BF"/>
              </a:solidFill>
              <a:latin typeface="Myriad Pro" panose="020B050303040302020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47344" y="1326381"/>
            <a:ext cx="10509504" cy="1947171"/>
          </a:xfrm>
        </p:spPr>
        <p:txBody>
          <a:bodyPr>
            <a:normAutofit fontScale="92500"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rgbClr val="36235D"/>
                </a:solidFill>
                <a:latin typeface="Myriad Pro" panose="020B0503030403020204" charset="0"/>
              </a:rPr>
              <a:t>Обучающиеся выполняют проекты в конце всех модулей.</a:t>
            </a:r>
            <a:endParaRPr lang="en-US" dirty="0">
              <a:solidFill>
                <a:srgbClr val="36235D"/>
              </a:solidFill>
              <a:latin typeface="Myriad Pro" panose="020B0503030403020204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rgbClr val="36235D"/>
                </a:solidFill>
                <a:latin typeface="Myriad Pro" panose="020B0503030403020204" charset="0"/>
              </a:rPr>
              <a:t>Они дают целостное описание родной области с учетом морфологии растений, их видов, рН почвы, а также биологических, физических, географических и химических факторов.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9936" y="3388742"/>
            <a:ext cx="4233600" cy="300935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0217" y="3388742"/>
            <a:ext cx="4234412" cy="3000272"/>
          </a:xfrm>
          <a:prstGeom prst="rect">
            <a:avLst/>
          </a:prstGeom>
        </p:spPr>
      </p:pic>
      <p:sp>
        <p:nvSpPr>
          <p:cNvPr id="8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1776276" y="6492875"/>
            <a:ext cx="415724" cy="365125"/>
          </a:xfrm>
        </p:spPr>
        <p:txBody>
          <a:bodyPr/>
          <a:lstStyle/>
          <a:p>
            <a:fld id="{C3DDE7E8-FF43-40C7-9FE0-9BA91269C063}" type="slidenum">
              <a:rPr lang="ru-RU" smtClean="0"/>
              <a:t>24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8491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8547" y="2018235"/>
            <a:ext cx="3560764" cy="3560764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1776276" y="6492875"/>
            <a:ext cx="415724" cy="365125"/>
          </a:xfrm>
        </p:spPr>
        <p:txBody>
          <a:bodyPr/>
          <a:lstStyle/>
          <a:p>
            <a:fld id="{C3DDE7E8-FF43-40C7-9FE0-9BA91269C063}" type="slidenum">
              <a:rPr lang="ru-RU" smtClean="0"/>
              <a:t>3</a:t>
            </a:fld>
            <a:endParaRPr lang="ru-RU" dirty="0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title"/>
          </p:nvPr>
        </p:nvSpPr>
        <p:spPr>
          <a:xfrm>
            <a:off x="542563" y="559314"/>
            <a:ext cx="11106873" cy="1325563"/>
          </a:xfrm>
        </p:spPr>
        <p:txBody>
          <a:bodyPr>
            <a:normAutofit/>
          </a:bodyPr>
          <a:lstStyle/>
          <a:p>
            <a:pPr eaLnBrk="1" hangingPunct="1"/>
            <a:r>
              <a:rPr lang="ru-RU" altLang="ru-RU" sz="4000" b="1" dirty="0">
                <a:solidFill>
                  <a:srgbClr val="6A40BF"/>
                </a:solidFill>
                <a:latin typeface="Myriad Pro" panose="020B0503030403020204" charset="0"/>
                <a:ea typeface="Museo Sans Cyrl 300" charset="0"/>
                <a:cs typeface="Museo Sans Cyrl 300" charset="0"/>
              </a:rPr>
              <a:t>ГЛАВНАЯ ЦЕННОСТЬ </a:t>
            </a:r>
            <a:r>
              <a:rPr lang="ru-RU" altLang="ru-RU" sz="4000" b="1" dirty="0" smtClean="0">
                <a:solidFill>
                  <a:srgbClr val="6A40BF"/>
                </a:solidFill>
                <a:latin typeface="Myriad Pro" panose="020B0503030403020204" charset="0"/>
                <a:ea typeface="Museo Sans Cyrl 300" charset="0"/>
                <a:cs typeface="Museo Sans Cyrl 300" charset="0"/>
              </a:rPr>
              <a:t>– САМОСТОЯТЕЛЬНОСТЬ</a:t>
            </a:r>
            <a:endParaRPr lang="ru-RU" altLang="ru-RU" sz="4000" b="1" dirty="0">
              <a:solidFill>
                <a:srgbClr val="6A40BF"/>
              </a:solidFill>
              <a:latin typeface="Myriad Pro" panose="020B0503030403020204" charset="0"/>
              <a:ea typeface="Museo Sans Cyrl 300" charset="0"/>
              <a:cs typeface="Museo Sans Cyrl 300" charset="0"/>
            </a:endParaRPr>
          </a:p>
        </p:txBody>
      </p:sp>
      <p:sp>
        <p:nvSpPr>
          <p:cNvPr id="10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2506662"/>
            <a:ext cx="10515600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altLang="ru-RU" dirty="0">
                <a:solidFill>
                  <a:srgbClr val="36235D"/>
                </a:solidFill>
                <a:latin typeface="Museo Sans Cyrl 300" charset="0"/>
              </a:rPr>
              <a:t>От ценности воспроизведения –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altLang="ru-RU" dirty="0">
                <a:solidFill>
                  <a:srgbClr val="36235D"/>
                </a:solidFill>
                <a:latin typeface="Museo Sans Cyrl 300" charset="0"/>
              </a:rPr>
              <a:t>к ценности самостоятельности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altLang="ru-RU" dirty="0">
                <a:solidFill>
                  <a:srgbClr val="36235D"/>
                </a:solidFill>
                <a:latin typeface="Museo Sans Cyrl 300" charset="0"/>
              </a:rPr>
              <a:t> действия, выбора, </a:t>
            </a:r>
            <a:r>
              <a:rPr lang="ru-RU" altLang="ru-RU" dirty="0" smtClean="0">
                <a:solidFill>
                  <a:srgbClr val="36235D"/>
                </a:solidFill>
                <a:latin typeface="Museo Sans Cyrl 300" charset="0"/>
              </a:rPr>
              <a:t>мышления</a:t>
            </a:r>
            <a:endParaRPr lang="ru-RU" altLang="ru-RU" dirty="0">
              <a:solidFill>
                <a:srgbClr val="36235D"/>
              </a:solidFill>
              <a:latin typeface="Museo Sans Cyrl 30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82101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2041" y="1512658"/>
            <a:ext cx="4209288" cy="4209288"/>
          </a:xfrm>
          <a:prstGeom prst="rect">
            <a:avLst/>
          </a:prstGeom>
        </p:spPr>
      </p:pic>
      <p:sp>
        <p:nvSpPr>
          <p:cNvPr id="8" name="Rectangle 4"/>
          <p:cNvSpPr>
            <a:spLocks noGrp="1" noChangeArrowheads="1"/>
          </p:cNvSpPr>
          <p:nvPr>
            <p:ph type="title"/>
          </p:nvPr>
        </p:nvSpPr>
        <p:spPr>
          <a:xfrm>
            <a:off x="1392644" y="370713"/>
            <a:ext cx="9688685" cy="1325563"/>
          </a:xfrm>
        </p:spPr>
        <p:txBody>
          <a:bodyPr>
            <a:normAutofit/>
          </a:bodyPr>
          <a:lstStyle/>
          <a:p>
            <a:pPr eaLnBrk="1" hangingPunct="1"/>
            <a:r>
              <a:rPr lang="ru-RU" altLang="ru-RU" sz="4000" b="1" dirty="0">
                <a:solidFill>
                  <a:srgbClr val="6A40BF"/>
                </a:solidFill>
                <a:latin typeface="Myriad Pro" panose="020B0503030403020204" charset="0"/>
                <a:ea typeface="Museo Sans Cyrl 300" charset="0"/>
                <a:cs typeface="Museo Sans Cyrl 300" charset="0"/>
              </a:rPr>
              <a:t>ОБРАЗОВАНИЕ – </a:t>
            </a:r>
            <a:r>
              <a:rPr lang="ru-RU" altLang="ru-RU" sz="4000" b="1" dirty="0" smtClean="0">
                <a:solidFill>
                  <a:srgbClr val="6A40BF"/>
                </a:solidFill>
                <a:latin typeface="Myriad Pro" panose="020B0503030403020204" charset="0"/>
                <a:ea typeface="Museo Sans Cyrl 300" charset="0"/>
                <a:cs typeface="Museo Sans Cyrl 300" charset="0"/>
              </a:rPr>
              <a:t>ОТКРЫТАЯ </a:t>
            </a:r>
            <a:r>
              <a:rPr lang="ru-RU" altLang="ru-RU" sz="4000" b="1" dirty="0">
                <a:solidFill>
                  <a:srgbClr val="6A40BF"/>
                </a:solidFill>
                <a:latin typeface="Myriad Pro" panose="020B0503030403020204" charset="0"/>
                <a:ea typeface="Museo Sans Cyrl 300" charset="0"/>
                <a:cs typeface="Museo Sans Cyrl 300" charset="0"/>
              </a:rPr>
              <a:t>СИСТЕМА </a:t>
            </a:r>
          </a:p>
        </p:txBody>
      </p:sp>
      <p:sp>
        <p:nvSpPr>
          <p:cNvPr id="10" name="Содержимое 8"/>
          <p:cNvSpPr>
            <a:spLocks noGrp="1" noChangeArrowheads="1"/>
          </p:cNvSpPr>
          <p:nvPr>
            <p:ph idx="1"/>
          </p:nvPr>
        </p:nvSpPr>
        <p:spPr>
          <a:xfrm>
            <a:off x="1172725" y="1441633"/>
            <a:ext cx="5479397" cy="4351338"/>
          </a:xfrm>
        </p:spPr>
        <p:txBody>
          <a:bodyPr>
            <a:normAutofit fontScale="92500" lnSpcReduction="20000"/>
          </a:bodyPr>
          <a:lstStyle/>
          <a:p>
            <a:pPr marL="0" indent="108000">
              <a:lnSpc>
                <a:spcPct val="150000"/>
              </a:lnSpc>
              <a:buFont typeface="Arial" charset="0"/>
              <a:buChar char="•"/>
            </a:pPr>
            <a:r>
              <a:rPr lang="ru-RU" altLang="ru-RU" sz="2600" dirty="0">
                <a:latin typeface="Museo Sans Cyrl 300" charset="0"/>
              </a:rPr>
              <a:t> </a:t>
            </a:r>
            <a:r>
              <a:rPr lang="ru-RU" altLang="ru-RU" sz="2600" dirty="0">
                <a:solidFill>
                  <a:srgbClr val="36235D"/>
                </a:solidFill>
                <a:latin typeface="Museo Sans Cyrl 300" charset="0"/>
              </a:rPr>
              <a:t>интеграция основного и </a:t>
            </a:r>
          </a:p>
          <a:p>
            <a:pPr marL="0" indent="108000">
              <a:lnSpc>
                <a:spcPct val="150000"/>
              </a:lnSpc>
              <a:buNone/>
            </a:pPr>
            <a:r>
              <a:rPr lang="ru-RU" altLang="ru-RU" sz="2600" dirty="0">
                <a:solidFill>
                  <a:srgbClr val="36235D"/>
                </a:solidFill>
                <a:latin typeface="Museo Sans Cyrl 300" charset="0"/>
              </a:rPr>
              <a:t>дополнительного образования</a:t>
            </a:r>
          </a:p>
          <a:p>
            <a:pPr marL="0" indent="108000">
              <a:lnSpc>
                <a:spcPct val="150000"/>
              </a:lnSpc>
              <a:buFont typeface="Arial" charset="0"/>
              <a:buChar char="•"/>
            </a:pPr>
            <a:r>
              <a:rPr lang="ru-RU" altLang="ru-RU" sz="2600" dirty="0">
                <a:solidFill>
                  <a:srgbClr val="36235D"/>
                </a:solidFill>
                <a:latin typeface="Museo Sans Cyrl 300" charset="0"/>
              </a:rPr>
              <a:t> индивидуализация и </a:t>
            </a:r>
          </a:p>
          <a:p>
            <a:pPr marL="0" indent="108000">
              <a:lnSpc>
                <a:spcPct val="150000"/>
              </a:lnSpc>
              <a:buNone/>
            </a:pPr>
            <a:r>
              <a:rPr lang="ru-RU" altLang="ru-RU" sz="2600" dirty="0">
                <a:solidFill>
                  <a:srgbClr val="36235D"/>
                </a:solidFill>
                <a:latin typeface="Museo Sans Cyrl 300" charset="0"/>
              </a:rPr>
              <a:t>персонализация обучения</a:t>
            </a:r>
          </a:p>
          <a:p>
            <a:pPr marL="0" indent="108000">
              <a:lnSpc>
                <a:spcPct val="150000"/>
              </a:lnSpc>
              <a:buFont typeface="Arial" charset="0"/>
              <a:buChar char="•"/>
            </a:pPr>
            <a:r>
              <a:rPr lang="ru-RU" altLang="ru-RU" sz="2600" dirty="0" smtClean="0">
                <a:solidFill>
                  <a:srgbClr val="36235D"/>
                </a:solidFill>
                <a:latin typeface="Museo Sans Cyrl 300" charset="0"/>
              </a:rPr>
              <a:t> приоритет </a:t>
            </a:r>
            <a:r>
              <a:rPr lang="ru-RU" altLang="ru-RU" sz="2600" dirty="0">
                <a:solidFill>
                  <a:srgbClr val="36235D"/>
                </a:solidFill>
                <a:latin typeface="Museo Sans Cyrl 300" charset="0"/>
              </a:rPr>
              <a:t>мотивации, </a:t>
            </a:r>
          </a:p>
          <a:p>
            <a:pPr marL="0" indent="108000">
              <a:lnSpc>
                <a:spcPct val="150000"/>
              </a:lnSpc>
              <a:buNone/>
            </a:pPr>
            <a:r>
              <a:rPr lang="ru-RU" altLang="ru-RU" sz="2600" dirty="0">
                <a:solidFill>
                  <a:srgbClr val="36235D"/>
                </a:solidFill>
                <a:latin typeface="Museo Sans Cyrl 300" charset="0"/>
              </a:rPr>
              <a:t>познавательного интереса</a:t>
            </a:r>
          </a:p>
          <a:p>
            <a:pPr marL="0" indent="108000">
              <a:lnSpc>
                <a:spcPct val="150000"/>
              </a:lnSpc>
              <a:buFont typeface="Arial" charset="0"/>
              <a:buChar char="•"/>
            </a:pPr>
            <a:r>
              <a:rPr lang="ru-RU" altLang="ru-RU" sz="2600" dirty="0" smtClean="0">
                <a:solidFill>
                  <a:srgbClr val="36235D"/>
                </a:solidFill>
                <a:latin typeface="Museo Sans Cyrl 300" charset="0"/>
              </a:rPr>
              <a:t> непрерывность </a:t>
            </a:r>
            <a:r>
              <a:rPr lang="ru-RU" altLang="ru-RU" sz="2600" dirty="0">
                <a:solidFill>
                  <a:srgbClr val="36235D"/>
                </a:solidFill>
                <a:latin typeface="Museo Sans Cyrl 300" charset="0"/>
              </a:rPr>
              <a:t>образования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endParaRPr lang="ru-RU" altLang="ru-RU" sz="2400" dirty="0">
              <a:latin typeface="Museo Sans Cyrl 300" charset="0"/>
            </a:endParaRPr>
          </a:p>
          <a:p>
            <a:pPr>
              <a:lnSpc>
                <a:spcPct val="150000"/>
              </a:lnSpc>
              <a:buFont typeface="Arial" charset="0"/>
              <a:buChar char="•"/>
            </a:pPr>
            <a:endParaRPr lang="ru-RU" altLang="ru-RU" sz="2400" dirty="0">
              <a:latin typeface="Museo Sans Cyrl 300" charset="0"/>
            </a:endParaRPr>
          </a:p>
        </p:txBody>
      </p:sp>
      <p:sp>
        <p:nvSpPr>
          <p:cNvPr id="9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1776276" y="6492875"/>
            <a:ext cx="415724" cy="365125"/>
          </a:xfrm>
        </p:spPr>
        <p:txBody>
          <a:bodyPr/>
          <a:lstStyle/>
          <a:p>
            <a:fld id="{C3DDE7E8-FF43-40C7-9FE0-9BA91269C063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2230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396218"/>
            <a:ext cx="10515600" cy="1507606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6A40BF"/>
                </a:solidFill>
                <a:latin typeface="Myriad Pro" panose="020B0503030403020204" charset="0"/>
              </a:rPr>
              <a:t>Новое </a:t>
            </a:r>
            <a:r>
              <a:rPr lang="ru-RU" b="1" dirty="0" smtClean="0">
                <a:solidFill>
                  <a:srgbClr val="6A40BF"/>
                </a:solidFill>
                <a:latin typeface="Myriad Pro" panose="020B0503030403020204" charset="0"/>
              </a:rPr>
              <a:t>содержание </a:t>
            </a:r>
            <a:br>
              <a:rPr lang="ru-RU" b="1" dirty="0" smtClean="0">
                <a:solidFill>
                  <a:srgbClr val="6A40BF"/>
                </a:solidFill>
                <a:latin typeface="Myriad Pro" panose="020B0503030403020204" charset="0"/>
              </a:rPr>
            </a:br>
            <a:r>
              <a:rPr lang="ru-RU" b="1" dirty="0" smtClean="0">
                <a:solidFill>
                  <a:srgbClr val="6A40BF"/>
                </a:solidFill>
                <a:latin typeface="Myriad Pro" panose="020B0503030403020204" charset="0"/>
              </a:rPr>
              <a:t>с применением</a:t>
            </a:r>
            <a:r>
              <a:rPr lang="en-US" b="1" dirty="0" smtClean="0">
                <a:solidFill>
                  <a:srgbClr val="6A40BF"/>
                </a:solidFill>
                <a:latin typeface="Myriad Pro" panose="020B0503030403020204" charset="0"/>
              </a:rPr>
              <a:t> STEM </a:t>
            </a:r>
            <a:r>
              <a:rPr lang="ru-RU" b="1" dirty="0" smtClean="0">
                <a:solidFill>
                  <a:srgbClr val="6A40BF"/>
                </a:solidFill>
                <a:latin typeface="Myriad Pro" panose="020B0503030403020204" charset="0"/>
              </a:rPr>
              <a:t>технологий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73157" y="1964525"/>
            <a:ext cx="9680642" cy="4351338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sz="2400" b="1" dirty="0">
                <a:solidFill>
                  <a:srgbClr val="36235D"/>
                </a:solidFill>
                <a:latin typeface="Myriad Pro" panose="020B0503030403020204" charset="0"/>
              </a:rPr>
              <a:t>Конвергентный подход </a:t>
            </a:r>
          </a:p>
          <a:p>
            <a:pPr marL="0" lvl="0" indent="0">
              <a:buNone/>
            </a:pPr>
            <a:r>
              <a:rPr lang="ru-RU" sz="2400" dirty="0">
                <a:solidFill>
                  <a:srgbClr val="36235D"/>
                </a:solidFill>
                <a:latin typeface="Myriad Pro" panose="020B0503030403020204" charset="0"/>
              </a:rPr>
              <a:t>(конвергенция технологий и естественных наук)</a:t>
            </a:r>
          </a:p>
          <a:p>
            <a:pPr marL="0" lvl="0" indent="0">
              <a:buNone/>
            </a:pPr>
            <a:endParaRPr lang="ru-RU" sz="2400" dirty="0">
              <a:solidFill>
                <a:srgbClr val="36235D"/>
              </a:solidFill>
              <a:latin typeface="Myriad Pro" panose="020B0503030403020204" charset="0"/>
            </a:endParaRPr>
          </a:p>
          <a:p>
            <a:pPr marL="0" lvl="0" indent="0">
              <a:buNone/>
            </a:pPr>
            <a:r>
              <a:rPr lang="ru-RU" sz="2400" b="1" dirty="0">
                <a:solidFill>
                  <a:srgbClr val="36235D"/>
                </a:solidFill>
                <a:latin typeface="Myriad Pro" panose="020B0503030403020204" charset="0"/>
              </a:rPr>
              <a:t>Проектный подход</a:t>
            </a:r>
          </a:p>
          <a:p>
            <a:pPr marL="0" lvl="0" indent="0">
              <a:buNone/>
            </a:pPr>
            <a:r>
              <a:rPr lang="ru-RU" sz="2400" dirty="0">
                <a:solidFill>
                  <a:srgbClr val="36235D"/>
                </a:solidFill>
                <a:latin typeface="Myriad Pro" panose="020B0503030403020204" charset="0"/>
              </a:rPr>
              <a:t>(42 проектные команды, </a:t>
            </a:r>
            <a:r>
              <a:rPr lang="en-US" sz="2400" dirty="0">
                <a:solidFill>
                  <a:srgbClr val="36235D"/>
                </a:solidFill>
                <a:latin typeface="Myriad Pro" panose="020B0503030403020204" charset="0"/>
              </a:rPr>
              <a:t>8</a:t>
            </a:r>
            <a:r>
              <a:rPr lang="ru-RU" sz="2400" dirty="0">
                <a:solidFill>
                  <a:srgbClr val="36235D"/>
                </a:solidFill>
                <a:latin typeface="Myriad Pro" panose="020B0503030403020204" charset="0"/>
              </a:rPr>
              <a:t> лауреатов конкурса «ТехноЯрмарка»)</a:t>
            </a:r>
          </a:p>
          <a:p>
            <a:pPr marL="0" lvl="0" indent="0">
              <a:buNone/>
            </a:pPr>
            <a:endParaRPr lang="ru-RU" sz="2400" dirty="0">
              <a:solidFill>
                <a:srgbClr val="36235D"/>
              </a:solidFill>
              <a:latin typeface="Myriad Pro" panose="020B0503030403020204" charset="0"/>
            </a:endParaRPr>
          </a:p>
          <a:p>
            <a:pPr marL="0" lvl="0" indent="0">
              <a:buNone/>
            </a:pPr>
            <a:r>
              <a:rPr lang="ru-RU" sz="2400" b="1" dirty="0">
                <a:solidFill>
                  <a:srgbClr val="36235D"/>
                </a:solidFill>
                <a:latin typeface="Myriad Pro" panose="020B0503030403020204" charset="0"/>
              </a:rPr>
              <a:t>Новый образовательный контент </a:t>
            </a:r>
          </a:p>
          <a:p>
            <a:pPr marL="0" lvl="0" indent="0">
              <a:buNone/>
            </a:pPr>
            <a:r>
              <a:rPr lang="ru-RU" sz="2400" dirty="0">
                <a:solidFill>
                  <a:srgbClr val="36235D"/>
                </a:solidFill>
                <a:latin typeface="Myriad Pro" panose="020B0503030403020204" charset="0"/>
              </a:rPr>
              <a:t>по предмету «Технология» с элементами проектной деятельности</a:t>
            </a:r>
          </a:p>
          <a:p>
            <a:endParaRPr lang="ru-RU" sz="22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632B58-BE18-4FF9-AA52-5BAAE3E5554B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797" y="2011631"/>
            <a:ext cx="660477" cy="660477"/>
          </a:xfrm>
          <a:prstGeom prst="ellipse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D64EE7D-2F88-4498-A980-2307C68CE23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797" y="3324758"/>
            <a:ext cx="775432" cy="775432"/>
          </a:xfrm>
          <a:prstGeom prst="ellipse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B28CBD6-B9CA-4F78-857F-9069E3A335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797" y="4531522"/>
            <a:ext cx="850587" cy="850587"/>
          </a:xfrm>
          <a:prstGeom prst="rect">
            <a:avLst/>
          </a:prstGeom>
        </p:spPr>
      </p:pic>
      <p:sp>
        <p:nvSpPr>
          <p:cNvPr id="9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1776276" y="6492875"/>
            <a:ext cx="415724" cy="365125"/>
          </a:xfrm>
        </p:spPr>
        <p:txBody>
          <a:bodyPr/>
          <a:lstStyle/>
          <a:p>
            <a:fld id="{C3DDE7E8-FF43-40C7-9FE0-9BA91269C063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91188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6A40BF"/>
                </a:solidFill>
                <a:latin typeface="Myriad Pro" panose="020B0503030403020204" charset="0"/>
              </a:rPr>
              <a:t>Точки пересечения основного и </a:t>
            </a:r>
            <a:br>
              <a:rPr lang="ru-RU" sz="4000" b="1" dirty="0" smtClean="0">
                <a:solidFill>
                  <a:srgbClr val="6A40BF"/>
                </a:solidFill>
                <a:latin typeface="Myriad Pro" panose="020B0503030403020204" charset="0"/>
              </a:rPr>
            </a:br>
            <a:r>
              <a:rPr lang="ru-RU" sz="4000" b="1" dirty="0" smtClean="0">
                <a:solidFill>
                  <a:srgbClr val="6A40BF"/>
                </a:solidFill>
                <a:latin typeface="Myriad Pro" panose="020B0503030403020204" charset="0"/>
              </a:rPr>
              <a:t>дополнительного образования</a:t>
            </a:r>
            <a:endParaRPr lang="ru-RU" sz="4000" b="1" dirty="0">
              <a:solidFill>
                <a:srgbClr val="6A40BF"/>
              </a:solidFill>
              <a:latin typeface="Myriad Pro" panose="020B050303040302020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6137" y="2126573"/>
            <a:ext cx="11192720" cy="3348259"/>
          </a:xfrm>
        </p:spPr>
        <p:txBody>
          <a:bodyPr>
            <a:normAutofit/>
          </a:bodyPr>
          <a:lstStyle/>
          <a:p>
            <a:pPr marL="534988" lvl="0" indent="-534988">
              <a:lnSpc>
                <a:spcPct val="100000"/>
              </a:lnSpc>
              <a:spcBef>
                <a:spcPts val="0"/>
              </a:spcBef>
              <a:buAutoNum type="arabicPeriod"/>
            </a:pPr>
            <a:r>
              <a:rPr lang="ru-RU" sz="2500" dirty="0" smtClean="0">
                <a:solidFill>
                  <a:srgbClr val="36235D"/>
                </a:solidFill>
                <a:latin typeface="Myriad Pro" panose="020B0503030403020204" charset="0"/>
                <a:ea typeface="Segoe UI" panose="020B0502040204020203" pitchFamily="34" charset="0"/>
                <a:cs typeface="Segoe UI" panose="020B0502040204020203" pitchFamily="34" charset="0"/>
              </a:rPr>
              <a:t>применение </a:t>
            </a:r>
            <a:r>
              <a:rPr lang="ru-RU" sz="2500" dirty="0">
                <a:solidFill>
                  <a:srgbClr val="36235D"/>
                </a:solidFill>
                <a:latin typeface="Myriad Pro" panose="020B0503030403020204" charset="0"/>
                <a:ea typeface="Segoe UI" panose="020B0502040204020203" pitchFamily="34" charset="0"/>
                <a:cs typeface="Segoe UI" panose="020B0502040204020203" pitchFamily="34" charset="0"/>
              </a:rPr>
              <a:t>технологий </a:t>
            </a:r>
            <a:r>
              <a:rPr lang="ru-RU" sz="2500" dirty="0" smtClean="0">
                <a:solidFill>
                  <a:srgbClr val="36235D"/>
                </a:solidFill>
                <a:latin typeface="Myriad Pro" panose="020B0503030403020204" charset="0"/>
                <a:ea typeface="Segoe UI" panose="020B0502040204020203" pitchFamily="34" charset="0"/>
                <a:cs typeface="Segoe UI" panose="020B0502040204020203" pitchFamily="34" charset="0"/>
              </a:rPr>
              <a:t>STEAM-обучения для развития детских </a:t>
            </a:r>
            <a:r>
              <a:rPr lang="ru-RU" sz="2500" dirty="0" err="1" smtClean="0">
                <a:solidFill>
                  <a:srgbClr val="36235D"/>
                </a:solidFill>
                <a:latin typeface="Myriad Pro" panose="020B0503030403020204" charset="0"/>
                <a:ea typeface="Segoe UI" panose="020B0502040204020203" pitchFamily="34" charset="0"/>
                <a:cs typeface="Segoe UI" panose="020B0502040204020203" pitchFamily="34" charset="0"/>
              </a:rPr>
              <a:t>стартапов</a:t>
            </a:r>
            <a:r>
              <a:rPr lang="ru-RU" sz="2500" dirty="0">
                <a:solidFill>
                  <a:srgbClr val="36235D"/>
                </a:solidFill>
                <a:latin typeface="Myriad Pro" panose="020B0503030403020204" charset="0"/>
                <a:ea typeface="Segoe UI" panose="020B0502040204020203" pitchFamily="34" charset="0"/>
                <a:cs typeface="Segoe UI" panose="020B0502040204020203" pitchFamily="34" charset="0"/>
              </a:rPr>
              <a:t> </a:t>
            </a:r>
            <a:endParaRPr lang="en-US" sz="2500" dirty="0" smtClean="0">
              <a:solidFill>
                <a:srgbClr val="36235D"/>
              </a:solidFill>
              <a:latin typeface="Myriad Pro" panose="020B050303040302020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500" dirty="0">
              <a:solidFill>
                <a:srgbClr val="36235D"/>
              </a:solidFill>
              <a:latin typeface="Myriad Pro" panose="020B050303040302020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534988" lvl="0" indent="-534988">
              <a:lnSpc>
                <a:spcPct val="100000"/>
              </a:lnSpc>
              <a:spcBef>
                <a:spcPts val="0"/>
              </a:spcBef>
              <a:buAutoNum type="arabicPeriod" startAt="2"/>
              <a:tabLst>
                <a:tab pos="534988" algn="l"/>
              </a:tabLst>
            </a:pPr>
            <a:r>
              <a:rPr lang="ru-RU" sz="2500" dirty="0" smtClean="0">
                <a:solidFill>
                  <a:srgbClr val="36235D"/>
                </a:solidFill>
                <a:latin typeface="Myriad Pro" panose="020B0503030403020204" charset="0"/>
                <a:ea typeface="Segoe UI" panose="020B0502040204020203" pitchFamily="34" charset="0"/>
                <a:cs typeface="Segoe UI" panose="020B0502040204020203" pitchFamily="34" charset="0"/>
              </a:rPr>
              <a:t>развитие</a:t>
            </a:r>
            <a:r>
              <a:rPr lang="ru-RU" sz="2500" dirty="0">
                <a:solidFill>
                  <a:srgbClr val="36235D"/>
                </a:solidFill>
                <a:latin typeface="Myriad Pro" panose="020B0503030403020204" charset="0"/>
                <a:ea typeface="Segoe UI" panose="020B0502040204020203" pitchFamily="34" charset="0"/>
                <a:cs typeface="Segoe UI" panose="020B0502040204020203" pitchFamily="34" charset="0"/>
              </a:rPr>
              <a:t> </a:t>
            </a:r>
            <a:r>
              <a:rPr lang="ru-RU" sz="2500" dirty="0" smtClean="0">
                <a:solidFill>
                  <a:srgbClr val="36235D"/>
                </a:solidFill>
                <a:latin typeface="Myriad Pro" panose="020B0503030403020204" charset="0"/>
                <a:ea typeface="Segoe UI" panose="020B0502040204020203" pitchFamily="34" charset="0"/>
                <a:cs typeface="Segoe UI" panose="020B0502040204020203" pitchFamily="34" charset="0"/>
              </a:rPr>
              <a:t>цифровой культуры</a:t>
            </a:r>
            <a:r>
              <a:rPr lang="ru-RU" sz="2500" dirty="0">
                <a:solidFill>
                  <a:srgbClr val="36235D"/>
                </a:solidFill>
                <a:latin typeface="Myriad Pro" panose="020B0503030403020204" charset="0"/>
                <a:ea typeface="Segoe UI" panose="020B0502040204020203" pitchFamily="34" charset="0"/>
                <a:cs typeface="Segoe UI" panose="020B0502040204020203" pitchFamily="34" charset="0"/>
              </a:rPr>
              <a:t> школьников </a:t>
            </a:r>
            <a:r>
              <a:rPr lang="ru-RU" sz="2500" dirty="0" smtClean="0">
                <a:solidFill>
                  <a:srgbClr val="36235D"/>
                </a:solidFill>
                <a:latin typeface="Myriad Pro" panose="020B0503030403020204" charset="0"/>
                <a:ea typeface="Segoe UI" panose="020B0502040204020203" pitchFamily="34" charset="0"/>
                <a:cs typeface="Segoe UI" panose="020B0502040204020203" pitchFamily="34" charset="0"/>
              </a:rPr>
              <a:t>в условиях взаимодействия основного </a:t>
            </a:r>
            <a:r>
              <a:rPr lang="ru-RU" sz="2500" dirty="0">
                <a:solidFill>
                  <a:srgbClr val="36235D"/>
                </a:solidFill>
                <a:latin typeface="Myriad Pro" panose="020B0503030403020204" charset="0"/>
                <a:ea typeface="Segoe UI" panose="020B0502040204020203" pitchFamily="34" charset="0"/>
                <a:cs typeface="Segoe UI" panose="020B0502040204020203" pitchFamily="34" charset="0"/>
              </a:rPr>
              <a:t>и </a:t>
            </a:r>
            <a:r>
              <a:rPr lang="ru-RU" sz="2500" dirty="0" smtClean="0">
                <a:solidFill>
                  <a:srgbClr val="36235D"/>
                </a:solidFill>
                <a:latin typeface="Myriad Pro" panose="020B0503030403020204" charset="0"/>
                <a:ea typeface="Segoe UI" panose="020B0502040204020203" pitchFamily="34" charset="0"/>
                <a:cs typeface="Segoe UI" panose="020B0502040204020203" pitchFamily="34" charset="0"/>
              </a:rPr>
              <a:t>дополнительного образования</a:t>
            </a:r>
            <a:r>
              <a:rPr lang="ru-RU" sz="2500" dirty="0">
                <a:solidFill>
                  <a:srgbClr val="36235D"/>
                </a:solidFill>
                <a:latin typeface="Myriad Pro" panose="020B0503030403020204" charset="0"/>
                <a:ea typeface="Segoe UI" panose="020B0502040204020203" pitchFamily="34" charset="0"/>
                <a:cs typeface="Segoe UI" panose="020B0502040204020203" pitchFamily="34" charset="0"/>
              </a:rPr>
              <a:t> </a:t>
            </a:r>
            <a:r>
              <a:rPr lang="ru-RU" sz="2500" dirty="0" smtClean="0">
                <a:solidFill>
                  <a:srgbClr val="36235D"/>
                </a:solidFill>
                <a:latin typeface="Myriad Pro" panose="020B0503030403020204" charset="0"/>
                <a:ea typeface="Segoe UI" panose="020B0502040204020203" pitchFamily="34" charset="0"/>
                <a:cs typeface="Segoe UI" panose="020B0502040204020203" pitchFamily="34" charset="0"/>
              </a:rPr>
              <a:t>на </a:t>
            </a:r>
            <a:r>
              <a:rPr lang="ru-RU" sz="2500" dirty="0">
                <a:solidFill>
                  <a:srgbClr val="36235D"/>
                </a:solidFill>
                <a:latin typeface="Myriad Pro" panose="020B0503030403020204" charset="0"/>
                <a:ea typeface="Segoe UI" panose="020B0502040204020203" pitchFamily="34" charset="0"/>
                <a:cs typeface="Segoe UI" panose="020B0502040204020203" pitchFamily="34" charset="0"/>
              </a:rPr>
              <a:t>основе </a:t>
            </a:r>
            <a:r>
              <a:rPr lang="ru-RU" sz="2500" dirty="0" smtClean="0">
                <a:solidFill>
                  <a:srgbClr val="36235D"/>
                </a:solidFill>
                <a:latin typeface="Myriad Pro" panose="020B0503030403020204" charset="0"/>
                <a:ea typeface="Segoe UI" panose="020B0502040204020203" pitchFamily="34" charset="0"/>
                <a:cs typeface="Segoe UI" panose="020B0502040204020203" pitchFamily="34" charset="0"/>
              </a:rPr>
              <a:t>STE</a:t>
            </a:r>
            <a:r>
              <a:rPr lang="ru-RU" sz="2500" b="1" dirty="0" smtClean="0">
                <a:solidFill>
                  <a:srgbClr val="36235D"/>
                </a:solidFill>
                <a:latin typeface="Myriad Pro" panose="020B0503030403020204" charset="0"/>
                <a:ea typeface="Segoe UI" panose="020B0502040204020203" pitchFamily="34" charset="0"/>
                <a:cs typeface="Segoe UI" panose="020B0502040204020203" pitchFamily="34" charset="0"/>
              </a:rPr>
              <a:t>А</a:t>
            </a:r>
            <a:r>
              <a:rPr lang="ru-RU" sz="2500" dirty="0" smtClean="0">
                <a:solidFill>
                  <a:srgbClr val="36235D"/>
                </a:solidFill>
                <a:latin typeface="Myriad Pro" panose="020B0503030403020204" charset="0"/>
                <a:ea typeface="Segoe UI" panose="020B0502040204020203" pitchFamily="34" charset="0"/>
                <a:cs typeface="Segoe UI" panose="020B0502040204020203" pitchFamily="34" charset="0"/>
              </a:rPr>
              <a:t>M-технологий</a:t>
            </a:r>
            <a:endParaRPr lang="ru-RU" sz="2500" dirty="0">
              <a:solidFill>
                <a:srgbClr val="36235D"/>
              </a:solidFill>
              <a:latin typeface="Myriad Pro" panose="020B050303040302020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500" dirty="0" smtClean="0">
              <a:solidFill>
                <a:srgbClr val="36235D"/>
              </a:solidFill>
              <a:latin typeface="Myriad Pro" panose="020B050303040302020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534988" lvl="0" indent="-534988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500" dirty="0" smtClean="0">
                <a:solidFill>
                  <a:srgbClr val="36235D"/>
                </a:solidFill>
                <a:latin typeface="Myriad Pro" panose="020B0503030403020204" charset="0"/>
                <a:ea typeface="Segoe UI" panose="020B0502040204020203" pitchFamily="34" charset="0"/>
                <a:cs typeface="Segoe UI" panose="020B0502040204020203" pitchFamily="34" charset="0"/>
              </a:rPr>
              <a:t>3.   </a:t>
            </a:r>
            <a:r>
              <a:rPr lang="ru-RU" sz="2500" dirty="0" err="1" smtClean="0">
                <a:solidFill>
                  <a:srgbClr val="36235D"/>
                </a:solidFill>
                <a:latin typeface="Myriad Pro" panose="020B0503030403020204" charset="0"/>
                <a:ea typeface="Segoe UI" panose="020B0502040204020203" pitchFamily="34" charset="0"/>
                <a:cs typeface="Segoe UI" panose="020B0502040204020203" pitchFamily="34" charset="0"/>
              </a:rPr>
              <a:t>тьюторское</a:t>
            </a:r>
            <a:r>
              <a:rPr lang="ru-RU" sz="2500" dirty="0">
                <a:solidFill>
                  <a:srgbClr val="36235D"/>
                </a:solidFill>
                <a:latin typeface="Myriad Pro" panose="020B0503030403020204" charset="0"/>
                <a:ea typeface="Segoe UI" panose="020B0502040204020203" pitchFamily="34" charset="0"/>
                <a:cs typeface="Segoe UI" panose="020B0502040204020203" pitchFamily="34" charset="0"/>
              </a:rPr>
              <a:t> сопровождение и наставничество </a:t>
            </a:r>
            <a:r>
              <a:rPr lang="ru-RU" sz="2500" dirty="0" smtClean="0">
                <a:solidFill>
                  <a:srgbClr val="36235D"/>
                </a:solidFill>
                <a:latin typeface="Myriad Pro" panose="020B0503030403020204" charset="0"/>
                <a:ea typeface="Segoe UI" panose="020B0502040204020203" pitchFamily="34" charset="0"/>
                <a:cs typeface="Segoe UI" panose="020B0502040204020203" pitchFamily="34" charset="0"/>
              </a:rPr>
              <a:t>как </a:t>
            </a:r>
            <a:r>
              <a:rPr lang="ru-RU" sz="2500" dirty="0" smtClean="0">
                <a:solidFill>
                  <a:srgbClr val="36235D"/>
                </a:solidFill>
                <a:latin typeface="Myriad Pro" panose="020B0503030403020204" charset="0"/>
                <a:ea typeface="Segoe UI" panose="020B0502040204020203" pitchFamily="34" charset="0"/>
                <a:cs typeface="Segoe UI" panose="020B0502040204020203" pitchFamily="34" charset="0"/>
              </a:rPr>
              <a:t>инструмент взаимодействия основного </a:t>
            </a:r>
            <a:r>
              <a:rPr lang="ru-RU" sz="2500" dirty="0">
                <a:solidFill>
                  <a:srgbClr val="36235D"/>
                </a:solidFill>
                <a:latin typeface="Myriad Pro" panose="020B0503030403020204" charset="0"/>
                <a:ea typeface="Segoe UI" panose="020B0502040204020203" pitchFamily="34" charset="0"/>
                <a:cs typeface="Segoe UI" panose="020B0502040204020203" pitchFamily="34" charset="0"/>
              </a:rPr>
              <a:t>и дополнительного </a:t>
            </a:r>
            <a:r>
              <a:rPr lang="ru-RU" sz="2500" dirty="0" smtClean="0">
                <a:solidFill>
                  <a:srgbClr val="36235D"/>
                </a:solidFill>
                <a:latin typeface="Myriad Pro" panose="020B0503030403020204" charset="0"/>
                <a:ea typeface="Segoe UI" panose="020B0502040204020203" pitchFamily="34" charset="0"/>
                <a:cs typeface="Segoe UI" panose="020B0502040204020203" pitchFamily="34" charset="0"/>
              </a:rPr>
              <a:t>образования при </a:t>
            </a:r>
            <a:r>
              <a:rPr lang="ru-RU" sz="2500" dirty="0">
                <a:solidFill>
                  <a:srgbClr val="36235D"/>
                </a:solidFill>
                <a:latin typeface="Myriad Pro" panose="020B0503030403020204" charset="0"/>
                <a:ea typeface="Segoe UI" panose="020B0502040204020203" pitchFamily="34" charset="0"/>
                <a:cs typeface="Segoe UI" panose="020B0502040204020203" pitchFamily="34" charset="0"/>
              </a:rPr>
              <a:t>формировании технологической </a:t>
            </a:r>
            <a:r>
              <a:rPr lang="ru-RU" sz="2500" dirty="0" smtClean="0">
                <a:solidFill>
                  <a:srgbClr val="36235D"/>
                </a:solidFill>
                <a:latin typeface="Myriad Pro" panose="020B0503030403020204" charset="0"/>
                <a:ea typeface="Segoe UI" panose="020B0502040204020203" pitchFamily="34" charset="0"/>
                <a:cs typeface="Segoe UI" panose="020B0502040204020203" pitchFamily="34" charset="0"/>
              </a:rPr>
              <a:t>грамотности</a:t>
            </a:r>
            <a:endParaRPr lang="ru-RU" sz="2500" dirty="0">
              <a:solidFill>
                <a:srgbClr val="36235D"/>
              </a:solidFill>
              <a:latin typeface="Myriad Pro" panose="020B050303040302020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buNone/>
            </a:pPr>
            <a:endParaRPr lang="ru-RU" sz="2200" dirty="0">
              <a:latin typeface="Museo Sans Cyrl 300"/>
            </a:endParaRPr>
          </a:p>
        </p:txBody>
      </p:sp>
      <p:sp>
        <p:nvSpPr>
          <p:cNvPr id="7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1776276" y="6492875"/>
            <a:ext cx="415724" cy="365125"/>
          </a:xfrm>
        </p:spPr>
        <p:txBody>
          <a:bodyPr/>
          <a:lstStyle/>
          <a:p>
            <a:fld id="{C3DDE7E8-FF43-40C7-9FE0-9BA91269C063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57895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3241361" y="1371868"/>
            <a:ext cx="5686124" cy="3951667"/>
            <a:chOff x="3152362" y="2011539"/>
            <a:chExt cx="5781258" cy="4017782"/>
          </a:xfrm>
        </p:grpSpPr>
        <p:pic>
          <p:nvPicPr>
            <p:cNvPr id="24" name="Рисунок 23">
              <a:extLst>
                <a:ext uri="{FF2B5EF4-FFF2-40B4-BE49-F238E27FC236}">
                  <a16:creationId xmlns:a16="http://schemas.microsoft.com/office/drawing/2014/main" id="{96A99AAE-B541-4954-8302-9906852EFDE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52362" y="4075767"/>
              <a:ext cx="2874365" cy="1949930"/>
            </a:xfrm>
            <a:prstGeom prst="rect">
              <a:avLst/>
            </a:prstGeom>
          </p:spPr>
        </p:pic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0927F710-7848-4E9B-8A1B-2C6345ECEB5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520146" y="2012389"/>
              <a:ext cx="5290845" cy="3933684"/>
            </a:xfrm>
            <a:prstGeom prst="pie">
              <a:avLst>
                <a:gd name="adj1" fmla="val 10739013"/>
                <a:gd name="adj2" fmla="val 16200000"/>
              </a:avLst>
            </a:prstGeom>
          </p:spPr>
        </p:pic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id="{932FA6A8-BDD4-4E29-8F36-A6FEECDEA0E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52362" y="2011539"/>
              <a:ext cx="5781258" cy="3933684"/>
            </a:xfrm>
            <a:prstGeom prst="pie">
              <a:avLst>
                <a:gd name="adj1" fmla="val 10828966"/>
                <a:gd name="adj2" fmla="val 16200000"/>
              </a:avLst>
            </a:prstGeom>
          </p:spPr>
        </p:pic>
        <p:pic>
          <p:nvPicPr>
            <p:cNvPr id="18" name="Рисунок 17">
              <a:extLst>
                <a:ext uri="{FF2B5EF4-FFF2-40B4-BE49-F238E27FC236}">
                  <a16:creationId xmlns:a16="http://schemas.microsoft.com/office/drawing/2014/main" id="{9BA71A0D-7821-4F89-A0C3-8C74C97A06E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65568" y="4075767"/>
              <a:ext cx="2645423" cy="1953554"/>
            </a:xfrm>
            <a:prstGeom prst="rect">
              <a:avLst/>
            </a:prstGeom>
          </p:spPr>
        </p:pic>
      </p:grpSp>
      <p:sp>
        <p:nvSpPr>
          <p:cNvPr id="4" name="Прямоугольник 3"/>
          <p:cNvSpPr/>
          <p:nvPr/>
        </p:nvSpPr>
        <p:spPr>
          <a:xfrm>
            <a:off x="551983" y="517368"/>
            <a:ext cx="5580063" cy="282153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useo Sans Cyrl 300" panose="02000000000000000000" pitchFamily="50" charset="-52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36601" y="526280"/>
            <a:ext cx="5459585" cy="282153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6A40BF"/>
                </a:solidFill>
                <a:effectLst/>
                <a:uLnTx/>
                <a:uFillTx/>
                <a:latin typeface="Myriad Pro" panose="020B0503030403020204" charset="0"/>
              </a:rPr>
              <a:t>T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6A40BF"/>
              </a:solidFill>
              <a:effectLst/>
              <a:uLnTx/>
              <a:uFillTx/>
              <a:latin typeface="Myriad Pro" panose="020B050303040302020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 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36235D"/>
                </a:solidFill>
                <a:effectLst/>
                <a:uLnTx/>
                <a:uFillTx/>
                <a:latin typeface="Museo Sans Cyrl 300" panose="02000000000000000000" pitchFamily="50" charset="-52"/>
                <a:ea typeface="+mn-ea"/>
                <a:cs typeface="+mn-cs"/>
              </a:rPr>
              <a:t>эксперименты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seo Sans Cyrl 300" panose="02000000000000000000" pitchFamily="50" charset="-52"/>
                <a:ea typeface="+mn-ea"/>
                <a:cs typeface="+mn-cs"/>
              </a:rPr>
              <a:t>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0663" y="3336127"/>
            <a:ext cx="5580060" cy="285148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/>
            </a:r>
            <a:br>
              <a:rPr kumimoji="0" lang="ru-RU" sz="4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6A40BF"/>
                </a:solidFill>
                <a:effectLst/>
                <a:uLnTx/>
                <a:uFillTx/>
                <a:latin typeface="Myriad Pro" panose="020B0503030403020204" charset="0"/>
              </a:rPr>
              <a:t>E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6A40BF"/>
              </a:solidFill>
              <a:effectLst/>
              <a:uLnTx/>
              <a:uFillTx/>
              <a:latin typeface="Myriad Pro" panose="020B050303040302020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36235D"/>
                </a:solidFill>
                <a:effectLst/>
                <a:uLnTx/>
                <a:uFillTx/>
                <a:latin typeface="Museo Sans Cyrl 300" panose="02000000000000000000" pitchFamily="50" charset="-52"/>
                <a:ea typeface="+mn-ea"/>
                <a:cs typeface="+mn-cs"/>
              </a:rPr>
              <a:t>научно-проектное</a:t>
            </a:r>
            <a:b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36235D"/>
                </a:solidFill>
                <a:effectLst/>
                <a:uLnTx/>
                <a:uFillTx/>
                <a:latin typeface="Museo Sans Cyrl 300" panose="02000000000000000000" pitchFamily="50" charset="-52"/>
                <a:ea typeface="+mn-ea"/>
                <a:cs typeface="+mn-cs"/>
              </a:rPr>
            </a:b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36235D"/>
                </a:solidFill>
                <a:effectLst/>
                <a:uLnTx/>
                <a:uFillTx/>
                <a:latin typeface="Museo Sans Cyrl 300" panose="02000000000000000000" pitchFamily="50" charset="-52"/>
                <a:ea typeface="+mn-ea"/>
                <a:cs typeface="+mn-cs"/>
              </a:rPr>
              <a:t>оборудование и материалы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134356" y="3356727"/>
            <a:ext cx="5461830" cy="2830883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r>
              <a:rPr kumimoji="0" lang="ru-RU" sz="4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/>
            </a:r>
            <a:br>
              <a:rPr kumimoji="0" lang="ru-RU" sz="4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ru-RU" sz="4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      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6A40BF"/>
                </a:solidFill>
                <a:effectLst/>
                <a:uLnTx/>
                <a:uFillTx/>
                <a:latin typeface="Myriad Pro" panose="020B0503030403020204" charset="0"/>
              </a:rPr>
              <a:t>M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6A40BF"/>
              </a:solidFill>
              <a:effectLst/>
              <a:uLnTx/>
              <a:uFillTx/>
              <a:latin typeface="Myriad Pro" panose="020B0503030403020204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36235D"/>
                </a:solidFill>
                <a:effectLst/>
                <a:uLnTx/>
                <a:uFillTx/>
                <a:latin typeface="Museo Sans Cyrl 300" panose="02000000000000000000" pitchFamily="50" charset="-52"/>
                <a:ea typeface="+mn-ea"/>
                <a:cs typeface="+mn-cs"/>
              </a:rPr>
              <a:t>Вычисления, измерения,</a:t>
            </a:r>
            <a:b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36235D"/>
                </a:solidFill>
                <a:effectLst/>
                <a:uLnTx/>
                <a:uFillTx/>
                <a:latin typeface="Museo Sans Cyrl 300" panose="02000000000000000000" pitchFamily="50" charset="-52"/>
                <a:ea typeface="+mn-ea"/>
                <a:cs typeface="+mn-cs"/>
              </a:rPr>
            </a:b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36235D"/>
                </a:solidFill>
                <a:effectLst/>
                <a:uLnTx/>
                <a:uFillTx/>
                <a:latin typeface="Museo Sans Cyrl 300" panose="02000000000000000000" pitchFamily="50" charset="-52"/>
                <a:ea typeface="+mn-ea"/>
                <a:cs typeface="+mn-cs"/>
              </a:rPr>
              <a:t>диаграммы и таблицы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B9D5D17-130C-4C66-B5FF-BDBA3D4A98F9}"/>
              </a:ext>
            </a:extLst>
          </p:cNvPr>
          <p:cNvSpPr txBox="1"/>
          <p:nvPr/>
        </p:nvSpPr>
        <p:spPr>
          <a:xfrm>
            <a:off x="544590" y="526280"/>
            <a:ext cx="350381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6A40BF"/>
                </a:solidFill>
                <a:effectLst/>
                <a:uLnTx/>
                <a:uFillTx/>
                <a:latin typeface="Myriad Pro" panose="020B0503030403020204" charset="0"/>
              </a:rPr>
              <a:t>S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6A40BF"/>
              </a:solidFill>
              <a:effectLst/>
              <a:uLnTx/>
              <a:uFillTx/>
              <a:latin typeface="Myriad Pro" panose="020B050303040302020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36235D"/>
                </a:solidFill>
                <a:effectLst/>
                <a:uLnTx/>
                <a:uFillTx/>
                <a:latin typeface="Myriad Pro" panose="020B0503030403020204" charset="0"/>
              </a:rPr>
              <a:t>Научные термины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36235D"/>
                </a:solidFill>
                <a:effectLst/>
                <a:uLnTx/>
                <a:uFillTx/>
                <a:latin typeface="Myriad Pro" panose="020B0503030403020204" charset="0"/>
              </a:rPr>
              <a:t>«индикатор», «излучение», «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36235D"/>
                </a:solidFill>
                <a:effectLst/>
                <a:uLnTx/>
                <a:uFillTx/>
                <a:latin typeface="Myriad Pro" panose="020B0503030403020204" charset="0"/>
              </a:rPr>
              <a:t>pH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36235D"/>
                </a:solidFill>
                <a:effectLst/>
                <a:uLnTx/>
                <a:uFillTx/>
                <a:latin typeface="Myriad Pro" panose="020B0503030403020204" charset="0"/>
              </a:rPr>
              <a:t>»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36235D"/>
                </a:solidFill>
                <a:effectLst/>
                <a:uLnTx/>
                <a:uFillTx/>
                <a:latin typeface="Myriad Pro" panose="020B0503030403020204" charset="0"/>
              </a:rPr>
              <a:t> «природные зоны»,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36235D"/>
                </a:solidFill>
                <a:effectLst/>
                <a:uLnTx/>
                <a:uFillTx/>
                <a:latin typeface="Myriad Pro" panose="020B0503030403020204" charset="0"/>
              </a:rPr>
              <a:t> «влажность»,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36235D"/>
              </a:solidFill>
              <a:effectLst/>
              <a:uLnTx/>
              <a:uFillTx/>
              <a:latin typeface="Myriad Pro" panose="020B0503030403020204" charset="0"/>
            </a:endParaRPr>
          </a:p>
        </p:txBody>
      </p:sp>
      <p:sp>
        <p:nvSpPr>
          <p:cNvPr id="15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1776276" y="6492875"/>
            <a:ext cx="415724" cy="365125"/>
          </a:xfrm>
        </p:spPr>
        <p:txBody>
          <a:bodyPr/>
          <a:lstStyle/>
          <a:p>
            <a:fld id="{C3DDE7E8-FF43-40C7-9FE0-9BA91269C063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38127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36828015"/>
              </p:ext>
            </p:extLst>
          </p:nvPr>
        </p:nvGraphicFramePr>
        <p:xfrm>
          <a:off x="409433" y="0"/>
          <a:ext cx="11273051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Овал 2"/>
          <p:cNvSpPr/>
          <p:nvPr/>
        </p:nvSpPr>
        <p:spPr>
          <a:xfrm>
            <a:off x="518307" y="1347493"/>
            <a:ext cx="1952100" cy="198453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Стрелка вниз 9"/>
          <p:cNvSpPr/>
          <p:nvPr/>
        </p:nvSpPr>
        <p:spPr>
          <a:xfrm rot="3450230">
            <a:off x="4557880" y="4291236"/>
            <a:ext cx="445378" cy="467914"/>
          </a:xfrm>
          <a:prstGeom prst="downArrow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 rot="10800000">
            <a:off x="5869569" y="1830701"/>
            <a:ext cx="445378" cy="632503"/>
          </a:xfrm>
          <a:prstGeom prst="downArrow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 rot="18014192">
            <a:off x="7295553" y="4263381"/>
            <a:ext cx="445378" cy="496613"/>
          </a:xfrm>
          <a:prstGeom prst="downArrow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 rot="11939860">
            <a:off x="2437766" y="2339988"/>
            <a:ext cx="957812" cy="741608"/>
          </a:xfrm>
          <a:prstGeom prst="rightArrow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814" y="4172307"/>
            <a:ext cx="1125252" cy="1125252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288A06FB-598B-441C-AAB5-16EC00B90914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074" y="230428"/>
            <a:ext cx="1059495" cy="1142117"/>
          </a:xfrm>
          <a:prstGeom prst="rect">
            <a:avLst/>
          </a:prstGeom>
        </p:spPr>
      </p:pic>
      <p:sp>
        <p:nvSpPr>
          <p:cNvPr id="16" name="TextBox 15">
            <a:hlinkClick r:id="rId10" action="ppaction://hlinksldjump"/>
            <a:extLst>
              <a:ext uri="{FF2B5EF4-FFF2-40B4-BE49-F238E27FC236}">
                <a16:creationId xmlns:a16="http://schemas.microsoft.com/office/drawing/2014/main" id="{9718F028-FF9E-4204-B709-07648D8CE4A6}"/>
              </a:ext>
            </a:extLst>
          </p:cNvPr>
          <p:cNvSpPr txBox="1"/>
          <p:nvPr/>
        </p:nvSpPr>
        <p:spPr>
          <a:xfrm>
            <a:off x="5616417" y="1347493"/>
            <a:ext cx="9925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rgbClr val="6A40BF"/>
                </a:solidFill>
                <a:latin typeface="Myriad Pro" panose="020B0503030403020204" charset="0"/>
              </a:rPr>
              <a:t>физика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5B061786-C652-43F3-BF93-A28B71CEFC38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0644" y="4298945"/>
            <a:ext cx="1125252" cy="1125252"/>
          </a:xfrm>
          <a:prstGeom prst="rect">
            <a:avLst/>
          </a:prstGeom>
        </p:spPr>
      </p:pic>
      <p:sp>
        <p:nvSpPr>
          <p:cNvPr id="19" name="TextBox 18">
            <a:hlinkClick r:id="rId12" action="ppaction://hlinksldjump"/>
            <a:extLst>
              <a:ext uri="{FF2B5EF4-FFF2-40B4-BE49-F238E27FC236}">
                <a16:creationId xmlns:a16="http://schemas.microsoft.com/office/drawing/2014/main" id="{D4DE96BF-6936-481B-9B12-50B324757A66}"/>
              </a:ext>
            </a:extLst>
          </p:cNvPr>
          <p:cNvSpPr txBox="1"/>
          <p:nvPr/>
        </p:nvSpPr>
        <p:spPr>
          <a:xfrm>
            <a:off x="7928721" y="5424197"/>
            <a:ext cx="12426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rgbClr val="6A40BF"/>
                </a:solidFill>
                <a:latin typeface="Myriad Pro" panose="020B0503030403020204" charset="0"/>
              </a:rPr>
              <a:t>биология</a:t>
            </a:r>
            <a:endParaRPr lang="ru-RU" sz="2400" dirty="0">
              <a:solidFill>
                <a:srgbClr val="6A40BF"/>
              </a:solidFill>
              <a:latin typeface="Myriad Pro" panose="020B0503030403020204" charset="0"/>
            </a:endParaRPr>
          </a:p>
        </p:txBody>
      </p:sp>
      <p:sp>
        <p:nvSpPr>
          <p:cNvPr id="20" name="TextBox 19">
            <a:hlinkClick r:id="rId13" action="ppaction://hlinksldjump"/>
            <a:extLst>
              <a:ext uri="{FF2B5EF4-FFF2-40B4-BE49-F238E27FC236}">
                <a16:creationId xmlns:a16="http://schemas.microsoft.com/office/drawing/2014/main" id="{40FC5586-D013-416D-9457-A160A6019957}"/>
              </a:ext>
            </a:extLst>
          </p:cNvPr>
          <p:cNvSpPr txBox="1"/>
          <p:nvPr/>
        </p:nvSpPr>
        <p:spPr>
          <a:xfrm>
            <a:off x="2880282" y="5269249"/>
            <a:ext cx="13564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rgbClr val="6A40BF"/>
                </a:solidFill>
                <a:latin typeface="Myriad Pro" panose="020B0503030403020204" charset="0"/>
              </a:rPr>
              <a:t>география</a:t>
            </a:r>
          </a:p>
        </p:txBody>
      </p:sp>
      <p:sp>
        <p:nvSpPr>
          <p:cNvPr id="21" name="TextBox 20">
            <a:hlinkClick r:id="rId14" action="ppaction://hlinksldjump"/>
            <a:extLst>
              <a:ext uri="{FF2B5EF4-FFF2-40B4-BE49-F238E27FC236}">
                <a16:creationId xmlns:a16="http://schemas.microsoft.com/office/drawing/2014/main" id="{2BBE7E16-C074-4AD7-B08D-ACC87556DC8A}"/>
              </a:ext>
            </a:extLst>
          </p:cNvPr>
          <p:cNvSpPr txBox="1"/>
          <p:nvPr/>
        </p:nvSpPr>
        <p:spPr>
          <a:xfrm>
            <a:off x="1044099" y="3332027"/>
            <a:ext cx="8787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rgbClr val="6A40BF"/>
                </a:solidFill>
                <a:latin typeface="Myriad Pro" panose="020B0503030403020204" charset="0"/>
              </a:rPr>
              <a:t>химия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18708EA8-6255-4709-9B97-43CBF4D5C560}"/>
              </a:ext>
            </a:extLst>
          </p:cNvPr>
          <p:cNvPicPr>
            <a:picLocks noChangeAspect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099" y="1654072"/>
            <a:ext cx="900516" cy="1100427"/>
          </a:xfrm>
          <a:prstGeom prst="rect">
            <a:avLst/>
          </a:prstGeom>
        </p:spPr>
      </p:pic>
      <p:sp>
        <p:nvSpPr>
          <p:cNvPr id="22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1776276" y="6492875"/>
            <a:ext cx="415724" cy="365125"/>
          </a:xfrm>
        </p:spPr>
        <p:txBody>
          <a:bodyPr/>
          <a:lstStyle/>
          <a:p>
            <a:fld id="{C3DDE7E8-FF43-40C7-9FE0-9BA91269C063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22301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3">
            <a:extLst>
              <a:ext uri="{FF2B5EF4-FFF2-40B4-BE49-F238E27FC236}">
                <a16:creationId xmlns:a16="http://schemas.microsoft.com/office/drawing/2014/main" id="{8B54A359-A58B-4C4C-8D9B-0466EAAA9CF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92537862"/>
              </p:ext>
            </p:extLst>
          </p:nvPr>
        </p:nvGraphicFramePr>
        <p:xfrm>
          <a:off x="786456" y="26504"/>
          <a:ext cx="10603788" cy="64803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Стрелка вниз 9">
            <a:extLst>
              <a:ext uri="{FF2B5EF4-FFF2-40B4-BE49-F238E27FC236}">
                <a16:creationId xmlns:a16="http://schemas.microsoft.com/office/drawing/2014/main" id="{7C7A08D7-8A28-4267-80D7-C8C45959CC08}"/>
              </a:ext>
            </a:extLst>
          </p:cNvPr>
          <p:cNvSpPr/>
          <p:nvPr/>
        </p:nvSpPr>
        <p:spPr>
          <a:xfrm rot="4050031">
            <a:off x="4527247" y="3989548"/>
            <a:ext cx="445378" cy="642108"/>
          </a:xfrm>
          <a:prstGeom prst="downArrow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10">
            <a:extLst>
              <a:ext uri="{FF2B5EF4-FFF2-40B4-BE49-F238E27FC236}">
                <a16:creationId xmlns:a16="http://schemas.microsoft.com/office/drawing/2014/main" id="{80F9334A-DD94-411C-9A53-7AE8F87DA775}"/>
              </a:ext>
            </a:extLst>
          </p:cNvPr>
          <p:cNvSpPr/>
          <p:nvPr/>
        </p:nvSpPr>
        <p:spPr>
          <a:xfrm rot="10800000">
            <a:off x="5894741" y="1851512"/>
            <a:ext cx="445378" cy="546039"/>
          </a:xfrm>
          <a:prstGeom prst="downArrow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11">
            <a:extLst>
              <a:ext uri="{FF2B5EF4-FFF2-40B4-BE49-F238E27FC236}">
                <a16:creationId xmlns:a16="http://schemas.microsoft.com/office/drawing/2014/main" id="{3790BD46-AEC0-4DC1-87C6-CA183DCC1474}"/>
              </a:ext>
            </a:extLst>
          </p:cNvPr>
          <p:cNvSpPr/>
          <p:nvPr/>
        </p:nvSpPr>
        <p:spPr>
          <a:xfrm rot="17578150">
            <a:off x="7342484" y="3935580"/>
            <a:ext cx="445378" cy="627992"/>
          </a:xfrm>
          <a:prstGeom prst="downArrow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F8FDCAA-B974-4CFE-8BA7-362863A165C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79" r="11868"/>
          <a:stretch/>
        </p:blipFill>
        <p:spPr>
          <a:xfrm>
            <a:off x="5246791" y="161086"/>
            <a:ext cx="1691175" cy="1670756"/>
          </a:xfrm>
          <a:prstGeom prst="ellipse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3E96499-C0A9-4039-AEBB-D9DC9DE45D52}"/>
              </a:ext>
            </a:extLst>
          </p:cNvPr>
          <p:cNvSpPr txBox="1"/>
          <p:nvPr/>
        </p:nvSpPr>
        <p:spPr>
          <a:xfrm>
            <a:off x="7066580" y="428105"/>
            <a:ext cx="2573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6A40BF"/>
                </a:solidFill>
                <a:latin typeface="Myriad Pro" panose="020B0503030403020204" charset="0"/>
              </a:rPr>
              <a:t>Команда «Физика»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80E8DDED-208A-4A7D-90E2-C6D350B535F0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94" t="663" r="16982" b="-663"/>
          <a:stretch/>
        </p:blipFill>
        <p:spPr>
          <a:xfrm>
            <a:off x="7732603" y="3969966"/>
            <a:ext cx="1703699" cy="1633683"/>
          </a:xfrm>
          <a:prstGeom prst="ellipse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75F9EB7-754E-4085-991B-91BC97A2B65A}"/>
              </a:ext>
            </a:extLst>
          </p:cNvPr>
          <p:cNvSpPr txBox="1"/>
          <p:nvPr/>
        </p:nvSpPr>
        <p:spPr>
          <a:xfrm>
            <a:off x="8049197" y="5757591"/>
            <a:ext cx="24942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rgbClr val="6A40BF"/>
                </a:solidFill>
                <a:latin typeface="Myriad Pro" panose="020B0503030403020204" charset="0"/>
              </a:rPr>
              <a:t>Команда «Биология»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0C877F84-B0B5-4EAF-BAA0-8748A103E3CF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99" t="-663" r="9700" b="663"/>
          <a:stretch/>
        </p:blipFill>
        <p:spPr>
          <a:xfrm rot="1463679">
            <a:off x="2895796" y="4057217"/>
            <a:ext cx="1699954" cy="1669608"/>
          </a:xfrm>
          <a:prstGeom prst="ellipse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6C63EE86-71EA-48B4-A8DC-0A06E63CB914}"/>
              </a:ext>
            </a:extLst>
          </p:cNvPr>
          <p:cNvSpPr txBox="1"/>
          <p:nvPr/>
        </p:nvSpPr>
        <p:spPr>
          <a:xfrm>
            <a:off x="642226" y="3716214"/>
            <a:ext cx="26035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rgbClr val="6A40BF"/>
                </a:solidFill>
                <a:latin typeface="Myriad Pro" panose="020B0503030403020204" charset="0"/>
              </a:rPr>
              <a:t>Команда «География»</a:t>
            </a:r>
          </a:p>
        </p:txBody>
      </p:sp>
      <p:sp>
        <p:nvSpPr>
          <p:cNvPr id="14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1776276" y="6492875"/>
            <a:ext cx="415724" cy="365125"/>
          </a:xfrm>
        </p:spPr>
        <p:txBody>
          <a:bodyPr/>
          <a:lstStyle/>
          <a:p>
            <a:fld id="{C3DDE7E8-FF43-40C7-9FE0-9BA91269C063}" type="slidenum">
              <a:rPr lang="ru-RU" smtClean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908881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STE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-Times New Roman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TEM" id="{E07DC29D-CA81-0B4C-9462-72F0BCA431A3}" vid="{48EAE7C2-FEA5-9D45-96C2-F39968D2505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2309</TotalTime>
  <Words>1617</Words>
  <Application>Microsoft Office PowerPoint</Application>
  <PresentationFormat>Широкоэкранный</PresentationFormat>
  <Paragraphs>226</Paragraphs>
  <Slides>24</Slides>
  <Notes>22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24</vt:i4>
      </vt:variant>
    </vt:vector>
  </HeadingPairs>
  <TitlesOfParts>
    <vt:vector size="36" baseType="lpstr">
      <vt:lpstr>Arial</vt:lpstr>
      <vt:lpstr>Calibri</vt:lpstr>
      <vt:lpstr>Calibri Light</vt:lpstr>
      <vt:lpstr>IBM Plex Sans</vt:lpstr>
      <vt:lpstr>Museo Sans Cyrl 300</vt:lpstr>
      <vt:lpstr>Myriad Pro</vt:lpstr>
      <vt:lpstr>Navigo</vt:lpstr>
      <vt:lpstr>Segoe UI</vt:lpstr>
      <vt:lpstr>Times New Roman</vt:lpstr>
      <vt:lpstr>Wingdings</vt:lpstr>
      <vt:lpstr>Тема Office</vt:lpstr>
      <vt:lpstr>1_STEM</vt:lpstr>
      <vt:lpstr>STEM-образование в условиях интеграции основного и дополнительного образования </vt:lpstr>
      <vt:lpstr>НОВЫЕ ЦЕЛИ</vt:lpstr>
      <vt:lpstr>ГЛАВНАЯ ЦЕННОСТЬ – САМОСТОЯТЕЛЬНОСТЬ</vt:lpstr>
      <vt:lpstr>ОБРАЗОВАНИЕ – ОТКРЫТАЯ СИСТЕМА </vt:lpstr>
      <vt:lpstr>Новое содержание  с применением STEM технологий</vt:lpstr>
      <vt:lpstr>Точки пересечения основного и  дополнительного образования</vt:lpstr>
      <vt:lpstr>Презентация PowerPoint</vt:lpstr>
      <vt:lpstr>Презентация PowerPoint</vt:lpstr>
      <vt:lpstr>Презентация PowerPoint</vt:lpstr>
      <vt:lpstr>Растения как индикаторы в физике</vt:lpstr>
      <vt:lpstr>Растения как индикаторы в физике</vt:lpstr>
      <vt:lpstr>Растения как индикаторы в физике</vt:lpstr>
      <vt:lpstr>Презентация PowerPoint</vt:lpstr>
      <vt:lpstr>Презентация PowerPoint</vt:lpstr>
      <vt:lpstr>Задание для команды</vt:lpstr>
      <vt:lpstr>Презентация PowerPoint</vt:lpstr>
      <vt:lpstr> </vt:lpstr>
      <vt:lpstr> </vt:lpstr>
      <vt:lpstr>Презентация PowerPoint</vt:lpstr>
      <vt:lpstr>Задание</vt:lpstr>
      <vt:lpstr>Презентация PowerPoint</vt:lpstr>
      <vt:lpstr> </vt:lpstr>
      <vt:lpstr>ПРИМЕР ИССЛЕДОВАНИЯ</vt:lpstr>
      <vt:lpstr>ИТОГ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Реализация индивидуальных образовательных траекторий школьников в условиях STEM-образования</dc:title>
  <dc:creator>Барсукова Алина Алексеевна</dc:creator>
  <cp:lastModifiedBy>Васильева Аксана Евгеньевна</cp:lastModifiedBy>
  <cp:revision>140</cp:revision>
  <cp:lastPrinted>2019-03-25T10:26:54Z</cp:lastPrinted>
  <dcterms:modified xsi:type="dcterms:W3CDTF">2021-11-15T16:01:21Z</dcterms:modified>
</cp:coreProperties>
</file>