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22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5865"/>
  </p:normalViewPr>
  <p:slideViewPr>
    <p:cSldViewPr snapToGrid="0" snapToObjects="1">
      <p:cViewPr varScale="1">
        <p:scale>
          <a:sx n="109" d="100"/>
          <a:sy n="109" d="100"/>
        </p:scale>
        <p:origin x="58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72D28F-CAF3-9940-B304-F279F1CC7E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830936C-FDF0-E642-9D10-F716AD014A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9BF1F9C-6B0A-AD4A-A0F3-98225FF63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F9EC-A88A-F947-AD42-E3B5AB931FE4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654B7A6-54D9-814C-8EB4-D79E122B1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42DEEFA-64B8-A649-95D9-7ABF40B7C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A8BFE-C5C7-DF42-9C6C-16426F855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996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907D71-6EBB-6D41-A844-CC4F8E301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3EF65D2-0B32-3841-B887-076CACE3BA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0580121-7F69-5145-A3BD-42502A365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F9EC-A88A-F947-AD42-E3B5AB931FE4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B5A59C7-ED9A-D946-8693-DC7121B65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6925217-FCC8-2949-B297-5ADFCF4F3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A8BFE-C5C7-DF42-9C6C-16426F855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313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776D15B-C31A-124B-8BD7-506921435F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8DD1E59-2B0D-5D41-84EF-89EA25AD59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AB94F01-C982-A04C-900F-D5ABABF69E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F9EC-A88A-F947-AD42-E3B5AB931FE4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B7B0FEF-14B3-5541-80FD-F2EEBB8C9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7E2BA8A-FA9F-7041-A799-F7504A2D4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A8BFE-C5C7-DF42-9C6C-16426F855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293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1FFD51-034E-4544-9BD2-2AE7FDF553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0AA9FEA-4A81-804F-8D6C-D07933CA28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2655BE8-31F8-2A43-816C-FF0695BE4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F9EC-A88A-F947-AD42-E3B5AB931FE4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18D98DB-6837-8240-9D2C-E73325E67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65125B5-622F-A440-9193-994464E84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A8BFE-C5C7-DF42-9C6C-16426F855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90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DB7914-56FE-254E-A08A-E50FB652E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45CB06E-1748-7E44-B5A5-F4A1E0A2AA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75FE746-9859-2145-AED8-8747F9FAC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F9EC-A88A-F947-AD42-E3B5AB931FE4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B587BDE-F953-7C47-9B7C-A625AC1DF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E5F4B45-BB59-1C4B-8036-607115D16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A8BFE-C5C7-DF42-9C6C-16426F855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963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4683B9-2A4E-414D-A368-18310057EF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0F4499B-E05D-A648-8237-DFB7CA8607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4D28954-4A98-E94C-825D-2552D12520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C18600F-8BC1-C44E-AD87-0E531B01E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F9EC-A88A-F947-AD42-E3B5AB931FE4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02EC625-129F-704E-ADDC-CB2BC3ADD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0094C64-5E07-2240-82A5-71E004076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A8BFE-C5C7-DF42-9C6C-16426F855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316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692682-3523-864E-BB90-DA4672BDD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912C83E-A15E-EB47-84BD-AE7814C087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C263638-AB8F-BF49-83E9-E6B9783876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30E1974-102C-0744-BA6D-6570DE1D8B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7BFB677-2B1D-534D-A96F-83018F51CA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04546AB-36FA-3A45-A1AB-BEFE9C8A7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F9EC-A88A-F947-AD42-E3B5AB931FE4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EDF6E27-0888-7D4D-AB6B-14D2565AF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62C70F6-882B-5D45-B316-B667510B4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A8BFE-C5C7-DF42-9C6C-16426F855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353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5391F1-2745-FA49-A3D1-5D0A3744A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7487B7E-EA57-1A4A-9A51-EC2D8A014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F9EC-A88A-F947-AD42-E3B5AB931FE4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095B9BF-9751-8F46-BE6F-0FA610612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C315BD0-5579-7F4A-803A-6F0925423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A8BFE-C5C7-DF42-9C6C-16426F855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347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06FB5B3-6A67-9242-9CD8-21F1C396A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F9EC-A88A-F947-AD42-E3B5AB931FE4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3030B95-93D0-1C46-99F3-0F8B144F2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8AF0E1A-C077-A94B-8E13-CDF8346DC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A8BFE-C5C7-DF42-9C6C-16426F855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144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38560C-EB22-3548-AF62-471A2E12F8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704282-F91C-B841-8CCD-03168AFEAE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B77AF55-83E2-6A43-A9CC-16BF85F402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927B796-C189-9D46-9468-2ABF65E54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F9EC-A88A-F947-AD42-E3B5AB931FE4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C6E0BC7-9680-0845-862D-605EFA8AD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D92C84E-6017-2640-AB57-E28C38941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A8BFE-C5C7-DF42-9C6C-16426F855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752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24DD08-9D47-F845-BEC2-B0B5DBDB9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D785E41-B88B-EE49-BFCD-C5A03EA633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6A501B1-D171-5540-9DA4-090235B155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9A2975D-2C34-CC41-AA81-9A971D7BD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F9EC-A88A-F947-AD42-E3B5AB931FE4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16DCD3F-7E2D-3C44-9EDD-F9E31612F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F2408AE-88D4-3A45-AC32-E0B758FD6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A8BFE-C5C7-DF42-9C6C-16426F855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598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866437-8E60-1547-9A9A-F39DF9FD9C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6252E5C-E3EB-154C-A40D-8E11CE6782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249C62F-3F09-0145-BD3B-460BADDEA9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7F9EC-A88A-F947-AD42-E3B5AB931FE4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BF8836A-9AE8-9248-A1A0-CBAC146BEC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D6C335-0946-DD4F-BDB0-EC44B5F298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A8BFE-C5C7-DF42-9C6C-16426F855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310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jpe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jpeg"/><Relationship Id="rId19" Type="http://schemas.openxmlformats.org/officeDocument/2006/relationships/image" Target="../media/image18.pn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Рисунок 113">
            <a:extLst>
              <a:ext uri="{FF2B5EF4-FFF2-40B4-BE49-F238E27FC236}">
                <a16:creationId xmlns:a16="http://schemas.microsoft.com/office/drawing/2014/main" id="{B04856F1-4218-4C47-BBC6-B1606CDA41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0413" y="6143628"/>
            <a:ext cx="633562" cy="523240"/>
          </a:xfrm>
          <a:prstGeom prst="rect">
            <a:avLst/>
          </a:prstGeom>
        </p:spPr>
      </p:pic>
      <p:pic>
        <p:nvPicPr>
          <p:cNvPr id="122" name="Изображение 19" descr="thumb.jpg">
            <a:extLst>
              <a:ext uri="{FF2B5EF4-FFF2-40B4-BE49-F238E27FC236}">
                <a16:creationId xmlns:a16="http://schemas.microsoft.com/office/drawing/2014/main" id="{5D6F4643-C600-B848-82EA-75CE803C521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3904" y="1106471"/>
            <a:ext cx="834034" cy="667227"/>
          </a:xfrm>
          <a:prstGeom prst="rect">
            <a:avLst/>
          </a:prstGeom>
        </p:spPr>
      </p:pic>
      <p:pic>
        <p:nvPicPr>
          <p:cNvPr id="115" name="Изображение 32" descr="DUNkFIiW0AA2ret.jpg-large.jpeg">
            <a:extLst>
              <a:ext uri="{FF2B5EF4-FFF2-40B4-BE49-F238E27FC236}">
                <a16:creationId xmlns:a16="http://schemas.microsoft.com/office/drawing/2014/main" id="{CC205221-F910-DB4B-A31D-A167D288042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3037"/>
            <a:ext cx="1882507" cy="1058910"/>
          </a:xfrm>
          <a:prstGeom prst="rect">
            <a:avLst/>
          </a:prstGeom>
        </p:spPr>
      </p:pic>
      <p:pic>
        <p:nvPicPr>
          <p:cNvPr id="116" name="Изображение 17">
            <a:extLst>
              <a:ext uri="{FF2B5EF4-FFF2-40B4-BE49-F238E27FC236}">
                <a16:creationId xmlns:a16="http://schemas.microsoft.com/office/drawing/2014/main" id="{C80664F1-0DD2-B64B-89AE-497BA71205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2721" y="846415"/>
            <a:ext cx="936104" cy="761162"/>
          </a:xfrm>
          <a:prstGeom prst="rect">
            <a:avLst/>
          </a:prstGeom>
        </p:spPr>
      </p:pic>
      <p:pic>
        <p:nvPicPr>
          <p:cNvPr id="113" name="Picture 14">
            <a:extLst>
              <a:ext uri="{FF2B5EF4-FFF2-40B4-BE49-F238E27FC236}">
                <a16:creationId xmlns:a16="http://schemas.microsoft.com/office/drawing/2014/main" id="{98220AB1-6F01-694F-BE3F-207B15E844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0804" y="6245554"/>
            <a:ext cx="1368000" cy="347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0" name="Рисунок 99">
            <a:extLst>
              <a:ext uri="{FF2B5EF4-FFF2-40B4-BE49-F238E27FC236}">
                <a16:creationId xmlns:a16="http://schemas.microsoft.com/office/drawing/2014/main" id="{702CAA3A-64B8-C24C-9B4D-8D761AA76C3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739" y="3716202"/>
            <a:ext cx="1132958" cy="375600"/>
          </a:xfrm>
          <a:prstGeom prst="rect">
            <a:avLst/>
          </a:prstGeom>
        </p:spPr>
      </p:pic>
      <p:pic>
        <p:nvPicPr>
          <p:cNvPr id="101" name="Рисунок 100">
            <a:extLst>
              <a:ext uri="{FF2B5EF4-FFF2-40B4-BE49-F238E27FC236}">
                <a16:creationId xmlns:a16="http://schemas.microsoft.com/office/drawing/2014/main" id="{B929E488-447B-7F48-B027-E57F6D9484C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11055" y="3500769"/>
            <a:ext cx="1224320" cy="642088"/>
          </a:xfrm>
          <a:prstGeom prst="rect">
            <a:avLst/>
          </a:prstGeom>
        </p:spPr>
      </p:pic>
      <p:sp>
        <p:nvSpPr>
          <p:cNvPr id="44" name="Прямоугольник с одним усеченным углом 43">
            <a:extLst>
              <a:ext uri="{FF2B5EF4-FFF2-40B4-BE49-F238E27FC236}">
                <a16:creationId xmlns:a16="http://schemas.microsoft.com/office/drawing/2014/main" id="{2CBEC3DB-EB1A-F340-A891-8A134B6A06D8}"/>
              </a:ext>
            </a:extLst>
          </p:cNvPr>
          <p:cNvSpPr/>
          <p:nvPr/>
        </p:nvSpPr>
        <p:spPr>
          <a:xfrm flipH="1">
            <a:off x="5542641" y="-40640"/>
            <a:ext cx="6660000" cy="6948000"/>
          </a:xfrm>
          <a:custGeom>
            <a:avLst/>
            <a:gdLst>
              <a:gd name="connsiteX0" fmla="*/ 0 w 5098473"/>
              <a:gd name="connsiteY0" fmla="*/ 0 h 6858000"/>
              <a:gd name="connsiteX1" fmla="*/ 2549237 w 5098473"/>
              <a:gd name="connsiteY1" fmla="*/ 0 h 6858000"/>
              <a:gd name="connsiteX2" fmla="*/ 5098473 w 5098473"/>
              <a:gd name="connsiteY2" fmla="*/ 2549237 h 6858000"/>
              <a:gd name="connsiteX3" fmla="*/ 5098473 w 5098473"/>
              <a:gd name="connsiteY3" fmla="*/ 6858000 h 6858000"/>
              <a:gd name="connsiteX4" fmla="*/ 0 w 5098473"/>
              <a:gd name="connsiteY4" fmla="*/ 6858000 h 6858000"/>
              <a:gd name="connsiteX5" fmla="*/ 0 w 5098473"/>
              <a:gd name="connsiteY5" fmla="*/ 0 h 6858000"/>
              <a:gd name="connsiteX0" fmla="*/ 0 w 8839200"/>
              <a:gd name="connsiteY0" fmla="*/ 0 h 6871855"/>
              <a:gd name="connsiteX1" fmla="*/ 2549237 w 8839200"/>
              <a:gd name="connsiteY1" fmla="*/ 0 h 6871855"/>
              <a:gd name="connsiteX2" fmla="*/ 8839200 w 8839200"/>
              <a:gd name="connsiteY2" fmla="*/ 6871855 h 6871855"/>
              <a:gd name="connsiteX3" fmla="*/ 5098473 w 8839200"/>
              <a:gd name="connsiteY3" fmla="*/ 6858000 h 6871855"/>
              <a:gd name="connsiteX4" fmla="*/ 0 w 8839200"/>
              <a:gd name="connsiteY4" fmla="*/ 6858000 h 6871855"/>
              <a:gd name="connsiteX5" fmla="*/ 0 w 8839200"/>
              <a:gd name="connsiteY5" fmla="*/ 0 h 6871855"/>
              <a:gd name="connsiteX0" fmla="*/ 0 w 8908473"/>
              <a:gd name="connsiteY0" fmla="*/ 0 h 6885710"/>
              <a:gd name="connsiteX1" fmla="*/ 2549237 w 8908473"/>
              <a:gd name="connsiteY1" fmla="*/ 0 h 6885710"/>
              <a:gd name="connsiteX2" fmla="*/ 8908473 w 8908473"/>
              <a:gd name="connsiteY2" fmla="*/ 6885710 h 6885710"/>
              <a:gd name="connsiteX3" fmla="*/ 5098473 w 8908473"/>
              <a:gd name="connsiteY3" fmla="*/ 6858000 h 6885710"/>
              <a:gd name="connsiteX4" fmla="*/ 0 w 8908473"/>
              <a:gd name="connsiteY4" fmla="*/ 6858000 h 6885710"/>
              <a:gd name="connsiteX5" fmla="*/ 0 w 8908473"/>
              <a:gd name="connsiteY5" fmla="*/ 0 h 6885710"/>
              <a:gd name="connsiteX0" fmla="*/ 0 w 8908473"/>
              <a:gd name="connsiteY0" fmla="*/ 13855 h 6899565"/>
              <a:gd name="connsiteX1" fmla="*/ 5237019 w 8908473"/>
              <a:gd name="connsiteY1" fmla="*/ 0 h 6899565"/>
              <a:gd name="connsiteX2" fmla="*/ 8908473 w 8908473"/>
              <a:gd name="connsiteY2" fmla="*/ 6899565 h 6899565"/>
              <a:gd name="connsiteX3" fmla="*/ 5098473 w 8908473"/>
              <a:gd name="connsiteY3" fmla="*/ 6871855 h 6899565"/>
              <a:gd name="connsiteX4" fmla="*/ 0 w 8908473"/>
              <a:gd name="connsiteY4" fmla="*/ 6871855 h 6899565"/>
              <a:gd name="connsiteX5" fmla="*/ 0 w 8908473"/>
              <a:gd name="connsiteY5" fmla="*/ 13855 h 6899565"/>
              <a:gd name="connsiteX0" fmla="*/ 0 w 8908473"/>
              <a:gd name="connsiteY0" fmla="*/ 0 h 6885710"/>
              <a:gd name="connsiteX1" fmla="*/ 4946074 w 8908473"/>
              <a:gd name="connsiteY1" fmla="*/ 0 h 6885710"/>
              <a:gd name="connsiteX2" fmla="*/ 8908473 w 8908473"/>
              <a:gd name="connsiteY2" fmla="*/ 6885710 h 6885710"/>
              <a:gd name="connsiteX3" fmla="*/ 5098473 w 8908473"/>
              <a:gd name="connsiteY3" fmla="*/ 6858000 h 6885710"/>
              <a:gd name="connsiteX4" fmla="*/ 0 w 8908473"/>
              <a:gd name="connsiteY4" fmla="*/ 6858000 h 6885710"/>
              <a:gd name="connsiteX5" fmla="*/ 0 w 8908473"/>
              <a:gd name="connsiteY5" fmla="*/ 0 h 6885710"/>
              <a:gd name="connsiteX0" fmla="*/ 0 w 7509164"/>
              <a:gd name="connsiteY0" fmla="*/ 0 h 6858000"/>
              <a:gd name="connsiteX1" fmla="*/ 4946074 w 7509164"/>
              <a:gd name="connsiteY1" fmla="*/ 0 h 6858000"/>
              <a:gd name="connsiteX2" fmla="*/ 7509164 w 7509164"/>
              <a:gd name="connsiteY2" fmla="*/ 6858000 h 6858000"/>
              <a:gd name="connsiteX3" fmla="*/ 5098473 w 7509164"/>
              <a:gd name="connsiteY3" fmla="*/ 6858000 h 6858000"/>
              <a:gd name="connsiteX4" fmla="*/ 0 w 7509164"/>
              <a:gd name="connsiteY4" fmla="*/ 6858000 h 6858000"/>
              <a:gd name="connsiteX5" fmla="*/ 0 w 7509164"/>
              <a:gd name="connsiteY5" fmla="*/ 0 h 6858000"/>
              <a:gd name="connsiteX0" fmla="*/ 0 w 7509164"/>
              <a:gd name="connsiteY0" fmla="*/ 0 h 6858000"/>
              <a:gd name="connsiteX1" fmla="*/ 5587519 w 7509164"/>
              <a:gd name="connsiteY1" fmla="*/ 13648 h 6858000"/>
              <a:gd name="connsiteX2" fmla="*/ 7509164 w 7509164"/>
              <a:gd name="connsiteY2" fmla="*/ 6858000 h 6858000"/>
              <a:gd name="connsiteX3" fmla="*/ 5098473 w 7509164"/>
              <a:gd name="connsiteY3" fmla="*/ 6858000 h 6858000"/>
              <a:gd name="connsiteX4" fmla="*/ 0 w 7509164"/>
              <a:gd name="connsiteY4" fmla="*/ 6858000 h 6858000"/>
              <a:gd name="connsiteX5" fmla="*/ 0 w 7509164"/>
              <a:gd name="connsiteY5" fmla="*/ 0 h 6858000"/>
              <a:gd name="connsiteX0" fmla="*/ 0 w 6649355"/>
              <a:gd name="connsiteY0" fmla="*/ 0 h 6871647"/>
              <a:gd name="connsiteX1" fmla="*/ 5587519 w 6649355"/>
              <a:gd name="connsiteY1" fmla="*/ 13648 h 6871647"/>
              <a:gd name="connsiteX2" fmla="*/ 6649355 w 6649355"/>
              <a:gd name="connsiteY2" fmla="*/ 6871647 h 6871647"/>
              <a:gd name="connsiteX3" fmla="*/ 5098473 w 6649355"/>
              <a:gd name="connsiteY3" fmla="*/ 6858000 h 6871647"/>
              <a:gd name="connsiteX4" fmla="*/ 0 w 6649355"/>
              <a:gd name="connsiteY4" fmla="*/ 6858000 h 6871647"/>
              <a:gd name="connsiteX5" fmla="*/ 0 w 6649355"/>
              <a:gd name="connsiteY5" fmla="*/ 0 h 6871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649355" h="6871647">
                <a:moveTo>
                  <a:pt x="0" y="0"/>
                </a:moveTo>
                <a:lnTo>
                  <a:pt x="5587519" y="13648"/>
                </a:lnTo>
                <a:lnTo>
                  <a:pt x="6649355" y="6871647"/>
                </a:lnTo>
                <a:lnTo>
                  <a:pt x="5098473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Овал 89">
            <a:extLst>
              <a:ext uri="{FF2B5EF4-FFF2-40B4-BE49-F238E27FC236}">
                <a16:creationId xmlns:a16="http://schemas.microsoft.com/office/drawing/2014/main" id="{69884496-DFC6-C84A-ADD3-0882981BFD27}"/>
              </a:ext>
            </a:extLst>
          </p:cNvPr>
          <p:cNvSpPr>
            <a:spLocks noChangeAspect="1"/>
          </p:cNvSpPr>
          <p:nvPr/>
        </p:nvSpPr>
        <p:spPr>
          <a:xfrm>
            <a:off x="6393154" y="5246506"/>
            <a:ext cx="3564000" cy="3564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1C1F2AF2-85C8-F944-A0F9-46E2CE770248}"/>
              </a:ext>
            </a:extLst>
          </p:cNvPr>
          <p:cNvSpPr/>
          <p:nvPr/>
        </p:nvSpPr>
        <p:spPr>
          <a:xfrm>
            <a:off x="10519730" y="1185020"/>
            <a:ext cx="16722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Gilroy Light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Школы</a:t>
            </a:r>
            <a:endParaRPr lang="ru-RU" b="1" dirty="0">
              <a:solidFill>
                <a:schemeClr val="bg1"/>
              </a:solidFill>
              <a:latin typeface="Gilroy Light" pitchFamily="2" charset="0"/>
              <a:cs typeface="Arial" panose="020B0604020202020204" pitchFamily="34" charset="0"/>
            </a:endParaRP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CAAAE0AA-776F-614F-8986-9784EFFB7415}"/>
              </a:ext>
            </a:extLst>
          </p:cNvPr>
          <p:cNvSpPr/>
          <p:nvPr/>
        </p:nvSpPr>
        <p:spPr>
          <a:xfrm>
            <a:off x="1828800" y="4308999"/>
            <a:ext cx="24575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Gilroy Light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Корпорации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Gilroy Light" pitchFamily="2" charset="0"/>
              <a:cs typeface="Arial" panose="020B0604020202020204" pitchFamily="34" charset="0"/>
            </a:endParaRPr>
          </a:p>
        </p:txBody>
      </p:sp>
      <p:sp>
        <p:nvSpPr>
          <p:cNvPr id="41" name="Овал 40">
            <a:extLst>
              <a:ext uri="{FF2B5EF4-FFF2-40B4-BE49-F238E27FC236}">
                <a16:creationId xmlns:a16="http://schemas.microsoft.com/office/drawing/2014/main" id="{45C32C3A-EDB1-DC46-A65E-B7C629530A62}"/>
              </a:ext>
            </a:extLst>
          </p:cNvPr>
          <p:cNvSpPr>
            <a:spLocks noChangeAspect="1"/>
          </p:cNvSpPr>
          <p:nvPr/>
        </p:nvSpPr>
        <p:spPr>
          <a:xfrm>
            <a:off x="5567617" y="3203632"/>
            <a:ext cx="1008000" cy="1008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2F55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2F5597"/>
              </a:solidFill>
              <a:highlight>
                <a:srgbClr val="2F5597"/>
              </a:highlight>
            </a:endParaRPr>
          </a:p>
        </p:txBody>
      </p:sp>
      <p:sp>
        <p:nvSpPr>
          <p:cNvPr id="42" name="Прямоугольник 41">
            <a:extLst>
              <a:ext uri="{FF2B5EF4-FFF2-40B4-BE49-F238E27FC236}">
                <a16:creationId xmlns:a16="http://schemas.microsoft.com/office/drawing/2014/main" id="{D680A2BA-D9FB-254C-82D0-26B826200754}"/>
              </a:ext>
            </a:extLst>
          </p:cNvPr>
          <p:cNvSpPr/>
          <p:nvPr/>
        </p:nvSpPr>
        <p:spPr>
          <a:xfrm>
            <a:off x="5597043" y="3345274"/>
            <a:ext cx="9526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2F5597"/>
                </a:solidFill>
                <a:latin typeface="Gilroy ExtraBold" pitchFamily="2" charset="0"/>
              </a:rPr>
              <a:t>STEM</a:t>
            </a:r>
          </a:p>
          <a:p>
            <a:pPr algn="ctr"/>
            <a:r>
              <a:rPr lang="ru-RU" sz="2000" dirty="0">
                <a:solidFill>
                  <a:srgbClr val="2F5597"/>
                </a:solidFill>
                <a:latin typeface="Gilroy ExtraBold" pitchFamily="2" charset="0"/>
              </a:rPr>
              <a:t>среда</a:t>
            </a:r>
            <a:endParaRPr lang="en-US" sz="2000" dirty="0">
              <a:solidFill>
                <a:srgbClr val="2F5597"/>
              </a:solidFill>
              <a:latin typeface="Gilroy ExtraBold" pitchFamily="2" charset="0"/>
            </a:endParaRPr>
          </a:p>
        </p:txBody>
      </p:sp>
      <p:sp>
        <p:nvSpPr>
          <p:cNvPr id="43" name="Овал 42">
            <a:extLst>
              <a:ext uri="{FF2B5EF4-FFF2-40B4-BE49-F238E27FC236}">
                <a16:creationId xmlns:a16="http://schemas.microsoft.com/office/drawing/2014/main" id="{C52BEEB7-B795-A24C-91BE-02BB943F65B2}"/>
              </a:ext>
            </a:extLst>
          </p:cNvPr>
          <p:cNvSpPr>
            <a:spLocks noChangeAspect="1"/>
          </p:cNvSpPr>
          <p:nvPr/>
        </p:nvSpPr>
        <p:spPr>
          <a:xfrm>
            <a:off x="9887079" y="1097786"/>
            <a:ext cx="540000" cy="540000"/>
          </a:xfrm>
          <a:prstGeom prst="ellipse">
            <a:avLst/>
          </a:prstGeom>
          <a:solidFill>
            <a:srgbClr val="2F5597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5E2079D9-A7EB-AC4C-8EA0-9D2D9C361B12}"/>
              </a:ext>
            </a:extLst>
          </p:cNvPr>
          <p:cNvSpPr>
            <a:spLocks noChangeAspect="1"/>
          </p:cNvSpPr>
          <p:nvPr/>
        </p:nvSpPr>
        <p:spPr>
          <a:xfrm>
            <a:off x="10013079" y="1221831"/>
            <a:ext cx="288000" cy="2880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75C02D39-43FA-F741-B64C-DB519E7706A9}"/>
              </a:ext>
            </a:extLst>
          </p:cNvPr>
          <p:cNvCxnSpPr>
            <a:cxnSpLocks/>
          </p:cNvCxnSpPr>
          <p:nvPr/>
        </p:nvCxnSpPr>
        <p:spPr>
          <a:xfrm flipV="1">
            <a:off x="6613451" y="1509823"/>
            <a:ext cx="3125972" cy="1892596"/>
          </a:xfrm>
          <a:prstGeom prst="line">
            <a:avLst/>
          </a:prstGeom>
          <a:ln w="1270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CF9CAFA9-842E-F64D-9055-76EA784A0FC8}"/>
              </a:ext>
            </a:extLst>
          </p:cNvPr>
          <p:cNvSpPr/>
          <p:nvPr/>
        </p:nvSpPr>
        <p:spPr>
          <a:xfrm>
            <a:off x="9789626" y="3028085"/>
            <a:ext cx="21401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Gilroy Light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Центры доп. образования</a:t>
            </a:r>
            <a:endParaRPr lang="ru-RU" b="1" dirty="0">
              <a:solidFill>
                <a:schemeClr val="bg1"/>
              </a:solidFill>
              <a:latin typeface="Gilroy Light" pitchFamily="2" charset="0"/>
              <a:cs typeface="Arial" panose="020B0604020202020204" pitchFamily="34" charset="0"/>
            </a:endParaRPr>
          </a:p>
        </p:txBody>
      </p:sp>
      <p:sp>
        <p:nvSpPr>
          <p:cNvPr id="47" name="Овал 46">
            <a:extLst>
              <a:ext uri="{FF2B5EF4-FFF2-40B4-BE49-F238E27FC236}">
                <a16:creationId xmlns:a16="http://schemas.microsoft.com/office/drawing/2014/main" id="{B0DA0A5F-29C7-B44A-8BA8-6FE034B06FAF}"/>
              </a:ext>
            </a:extLst>
          </p:cNvPr>
          <p:cNvSpPr>
            <a:spLocks noChangeAspect="1"/>
          </p:cNvSpPr>
          <p:nvPr/>
        </p:nvSpPr>
        <p:spPr>
          <a:xfrm>
            <a:off x="9121533" y="3089373"/>
            <a:ext cx="540000" cy="540000"/>
          </a:xfrm>
          <a:prstGeom prst="ellipse">
            <a:avLst/>
          </a:prstGeom>
          <a:solidFill>
            <a:srgbClr val="2F5597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>
            <a:extLst>
              <a:ext uri="{FF2B5EF4-FFF2-40B4-BE49-F238E27FC236}">
                <a16:creationId xmlns:a16="http://schemas.microsoft.com/office/drawing/2014/main" id="{7014B750-4BC9-DE41-B44E-54E3C1484EB4}"/>
              </a:ext>
            </a:extLst>
          </p:cNvPr>
          <p:cNvSpPr>
            <a:spLocks noChangeAspect="1"/>
          </p:cNvSpPr>
          <p:nvPr/>
        </p:nvSpPr>
        <p:spPr>
          <a:xfrm>
            <a:off x="9247533" y="3213418"/>
            <a:ext cx="288000" cy="2880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9" name="Прямая соединительная линия 48">
            <a:extLst>
              <a:ext uri="{FF2B5EF4-FFF2-40B4-BE49-F238E27FC236}">
                <a16:creationId xmlns:a16="http://schemas.microsoft.com/office/drawing/2014/main" id="{A2368887-F7A7-4646-90E2-5D9D2FFC89C0}"/>
              </a:ext>
            </a:extLst>
          </p:cNvPr>
          <p:cNvCxnSpPr>
            <a:cxnSpLocks/>
          </p:cNvCxnSpPr>
          <p:nvPr/>
        </p:nvCxnSpPr>
        <p:spPr>
          <a:xfrm flipV="1">
            <a:off x="6698512" y="3402419"/>
            <a:ext cx="2254102" cy="361508"/>
          </a:xfrm>
          <a:prstGeom prst="line">
            <a:avLst/>
          </a:prstGeom>
          <a:ln w="1270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Овал 52">
            <a:extLst>
              <a:ext uri="{FF2B5EF4-FFF2-40B4-BE49-F238E27FC236}">
                <a16:creationId xmlns:a16="http://schemas.microsoft.com/office/drawing/2014/main" id="{9462CD9B-3139-494B-9150-22E60BD8BFD9}"/>
              </a:ext>
            </a:extLst>
          </p:cNvPr>
          <p:cNvSpPr>
            <a:spLocks noChangeAspect="1"/>
          </p:cNvSpPr>
          <p:nvPr/>
        </p:nvSpPr>
        <p:spPr>
          <a:xfrm>
            <a:off x="427646" y="987668"/>
            <a:ext cx="540000" cy="54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2F55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>
            <a:extLst>
              <a:ext uri="{FF2B5EF4-FFF2-40B4-BE49-F238E27FC236}">
                <a16:creationId xmlns:a16="http://schemas.microsoft.com/office/drawing/2014/main" id="{C63BABD9-65D9-3743-90A8-1165ADEEE49D}"/>
              </a:ext>
            </a:extLst>
          </p:cNvPr>
          <p:cNvSpPr>
            <a:spLocks noChangeAspect="1"/>
          </p:cNvSpPr>
          <p:nvPr/>
        </p:nvSpPr>
        <p:spPr>
          <a:xfrm>
            <a:off x="553648" y="1111713"/>
            <a:ext cx="288000" cy="288000"/>
          </a:xfrm>
          <a:prstGeom prst="ellipse">
            <a:avLst/>
          </a:prstGeom>
          <a:solidFill>
            <a:srgbClr val="2F55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>
            <a:extLst>
              <a:ext uri="{FF2B5EF4-FFF2-40B4-BE49-F238E27FC236}">
                <a16:creationId xmlns:a16="http://schemas.microsoft.com/office/drawing/2014/main" id="{B902BAC0-0D52-B14F-A034-B1E1146DF6D9}"/>
              </a:ext>
            </a:extLst>
          </p:cNvPr>
          <p:cNvSpPr>
            <a:spLocks noChangeAspect="1"/>
          </p:cNvSpPr>
          <p:nvPr/>
        </p:nvSpPr>
        <p:spPr>
          <a:xfrm>
            <a:off x="1187214" y="4043703"/>
            <a:ext cx="540000" cy="54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2F55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>
            <a:extLst>
              <a:ext uri="{FF2B5EF4-FFF2-40B4-BE49-F238E27FC236}">
                <a16:creationId xmlns:a16="http://schemas.microsoft.com/office/drawing/2014/main" id="{B6F4236A-139E-DB45-8D27-0C16CEE376EB}"/>
              </a:ext>
            </a:extLst>
          </p:cNvPr>
          <p:cNvSpPr>
            <a:spLocks noChangeAspect="1"/>
          </p:cNvSpPr>
          <p:nvPr/>
        </p:nvSpPr>
        <p:spPr>
          <a:xfrm>
            <a:off x="1313214" y="4167748"/>
            <a:ext cx="288000" cy="288000"/>
          </a:xfrm>
          <a:prstGeom prst="ellipse">
            <a:avLst/>
          </a:prstGeom>
          <a:solidFill>
            <a:srgbClr val="2F55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7" name="Прямая соединительная линия 56">
            <a:extLst>
              <a:ext uri="{FF2B5EF4-FFF2-40B4-BE49-F238E27FC236}">
                <a16:creationId xmlns:a16="http://schemas.microsoft.com/office/drawing/2014/main" id="{333A9EF9-E6C8-1842-B772-D05FF3811B63}"/>
              </a:ext>
            </a:extLst>
          </p:cNvPr>
          <p:cNvCxnSpPr>
            <a:cxnSpLocks/>
          </p:cNvCxnSpPr>
          <p:nvPr/>
        </p:nvCxnSpPr>
        <p:spPr>
          <a:xfrm flipV="1">
            <a:off x="1857375" y="3827722"/>
            <a:ext cx="3565230" cy="415666"/>
          </a:xfrm>
          <a:prstGeom prst="line">
            <a:avLst/>
          </a:prstGeom>
          <a:ln w="12700">
            <a:solidFill>
              <a:srgbClr val="2F5597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Овал 60">
            <a:extLst>
              <a:ext uri="{FF2B5EF4-FFF2-40B4-BE49-F238E27FC236}">
                <a16:creationId xmlns:a16="http://schemas.microsoft.com/office/drawing/2014/main" id="{14D28881-C39A-044E-8A0F-F5E9060F0D87}"/>
              </a:ext>
            </a:extLst>
          </p:cNvPr>
          <p:cNvSpPr>
            <a:spLocks noChangeAspect="1"/>
          </p:cNvSpPr>
          <p:nvPr/>
        </p:nvSpPr>
        <p:spPr>
          <a:xfrm>
            <a:off x="5045718" y="1395249"/>
            <a:ext cx="540000" cy="54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2F55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>
            <a:extLst>
              <a:ext uri="{FF2B5EF4-FFF2-40B4-BE49-F238E27FC236}">
                <a16:creationId xmlns:a16="http://schemas.microsoft.com/office/drawing/2014/main" id="{70BA6A7F-40AB-A84F-9A93-8ACA0ACD7AC0}"/>
              </a:ext>
            </a:extLst>
          </p:cNvPr>
          <p:cNvSpPr>
            <a:spLocks noChangeAspect="1"/>
          </p:cNvSpPr>
          <p:nvPr/>
        </p:nvSpPr>
        <p:spPr>
          <a:xfrm>
            <a:off x="5171718" y="1519294"/>
            <a:ext cx="288000" cy="288000"/>
          </a:xfrm>
          <a:prstGeom prst="ellipse">
            <a:avLst/>
          </a:prstGeom>
          <a:solidFill>
            <a:srgbClr val="2F55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4" name="Прямая соединительная линия 63">
            <a:extLst>
              <a:ext uri="{FF2B5EF4-FFF2-40B4-BE49-F238E27FC236}">
                <a16:creationId xmlns:a16="http://schemas.microsoft.com/office/drawing/2014/main" id="{21259BC2-EBE1-2147-BB26-3F58C5084247}"/>
              </a:ext>
            </a:extLst>
          </p:cNvPr>
          <p:cNvCxnSpPr>
            <a:cxnSpLocks/>
          </p:cNvCxnSpPr>
          <p:nvPr/>
        </p:nvCxnSpPr>
        <p:spPr>
          <a:xfrm>
            <a:off x="5443870" y="2041451"/>
            <a:ext cx="404037" cy="1063256"/>
          </a:xfrm>
          <a:prstGeom prst="line">
            <a:avLst/>
          </a:prstGeom>
          <a:ln w="12700">
            <a:solidFill>
              <a:srgbClr val="2F5597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Прямоугольник 69">
            <a:extLst>
              <a:ext uri="{FF2B5EF4-FFF2-40B4-BE49-F238E27FC236}">
                <a16:creationId xmlns:a16="http://schemas.microsoft.com/office/drawing/2014/main" id="{73BDAE9A-E94F-EA49-BDFD-4C7ED032C0AF}"/>
              </a:ext>
            </a:extLst>
          </p:cNvPr>
          <p:cNvSpPr/>
          <p:nvPr/>
        </p:nvSpPr>
        <p:spPr>
          <a:xfrm>
            <a:off x="9799816" y="5042660"/>
            <a:ext cx="21401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>
                <a:solidFill>
                  <a:schemeClr val="bg1"/>
                </a:solidFill>
                <a:latin typeface="Gilroy Light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Онлайн образование</a:t>
            </a:r>
            <a:endParaRPr lang="ru-RU" b="1" dirty="0">
              <a:solidFill>
                <a:schemeClr val="bg1"/>
              </a:solidFill>
              <a:latin typeface="Gilroy Light" pitchFamily="2" charset="0"/>
              <a:cs typeface="Arial" panose="020B0604020202020204" pitchFamily="34" charset="0"/>
            </a:endParaRPr>
          </a:p>
        </p:txBody>
      </p:sp>
      <p:sp>
        <p:nvSpPr>
          <p:cNvPr id="71" name="Овал 70">
            <a:extLst>
              <a:ext uri="{FF2B5EF4-FFF2-40B4-BE49-F238E27FC236}">
                <a16:creationId xmlns:a16="http://schemas.microsoft.com/office/drawing/2014/main" id="{8F88F9E4-85C3-464D-8FCE-C9B11421C6D8}"/>
              </a:ext>
            </a:extLst>
          </p:cNvPr>
          <p:cNvSpPr>
            <a:spLocks noChangeAspect="1"/>
          </p:cNvSpPr>
          <p:nvPr/>
        </p:nvSpPr>
        <p:spPr>
          <a:xfrm>
            <a:off x="10960188" y="5861293"/>
            <a:ext cx="540000" cy="540000"/>
          </a:xfrm>
          <a:prstGeom prst="ellipse">
            <a:avLst/>
          </a:prstGeom>
          <a:solidFill>
            <a:srgbClr val="2F5597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Овал 71">
            <a:extLst>
              <a:ext uri="{FF2B5EF4-FFF2-40B4-BE49-F238E27FC236}">
                <a16:creationId xmlns:a16="http://schemas.microsoft.com/office/drawing/2014/main" id="{EFAAC9DF-7AF4-E840-BF73-45DB89017119}"/>
              </a:ext>
            </a:extLst>
          </p:cNvPr>
          <p:cNvSpPr>
            <a:spLocks noChangeAspect="1"/>
          </p:cNvSpPr>
          <p:nvPr/>
        </p:nvSpPr>
        <p:spPr>
          <a:xfrm>
            <a:off x="11086188" y="5985338"/>
            <a:ext cx="288000" cy="2880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4" name="Прямая соединительная линия 73">
            <a:extLst>
              <a:ext uri="{FF2B5EF4-FFF2-40B4-BE49-F238E27FC236}">
                <a16:creationId xmlns:a16="http://schemas.microsoft.com/office/drawing/2014/main" id="{923136EE-BE6D-9645-A150-53D47847DBC0}"/>
              </a:ext>
            </a:extLst>
          </p:cNvPr>
          <p:cNvCxnSpPr>
            <a:cxnSpLocks/>
          </p:cNvCxnSpPr>
          <p:nvPr/>
        </p:nvCxnSpPr>
        <p:spPr>
          <a:xfrm>
            <a:off x="6595731" y="4086448"/>
            <a:ext cx="4262769" cy="1842865"/>
          </a:xfrm>
          <a:prstGeom prst="line">
            <a:avLst/>
          </a:prstGeom>
          <a:ln w="1270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>
            <a:extLst>
              <a:ext uri="{FF2B5EF4-FFF2-40B4-BE49-F238E27FC236}">
                <a16:creationId xmlns:a16="http://schemas.microsoft.com/office/drawing/2014/main" id="{3D114E95-90F0-4844-9A5B-8122812ED5B0}"/>
              </a:ext>
            </a:extLst>
          </p:cNvPr>
          <p:cNvCxnSpPr>
            <a:cxnSpLocks/>
          </p:cNvCxnSpPr>
          <p:nvPr/>
        </p:nvCxnSpPr>
        <p:spPr>
          <a:xfrm>
            <a:off x="1063256" y="1446028"/>
            <a:ext cx="4371864" cy="1984747"/>
          </a:xfrm>
          <a:prstGeom prst="line">
            <a:avLst/>
          </a:prstGeom>
          <a:ln w="12700">
            <a:solidFill>
              <a:srgbClr val="2F5597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Овал 79">
            <a:extLst>
              <a:ext uri="{FF2B5EF4-FFF2-40B4-BE49-F238E27FC236}">
                <a16:creationId xmlns:a16="http://schemas.microsoft.com/office/drawing/2014/main" id="{5F5E4CA2-9566-E84E-B90D-154879713D46}"/>
              </a:ext>
            </a:extLst>
          </p:cNvPr>
          <p:cNvSpPr>
            <a:spLocks noChangeAspect="1"/>
          </p:cNvSpPr>
          <p:nvPr/>
        </p:nvSpPr>
        <p:spPr>
          <a:xfrm>
            <a:off x="3737975" y="5717293"/>
            <a:ext cx="540000" cy="54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2F55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Овал 80">
            <a:extLst>
              <a:ext uri="{FF2B5EF4-FFF2-40B4-BE49-F238E27FC236}">
                <a16:creationId xmlns:a16="http://schemas.microsoft.com/office/drawing/2014/main" id="{9066ED1A-F80F-B14C-A8C2-BCFE1C2F6B7A}"/>
              </a:ext>
            </a:extLst>
          </p:cNvPr>
          <p:cNvSpPr>
            <a:spLocks noChangeAspect="1"/>
          </p:cNvSpPr>
          <p:nvPr/>
        </p:nvSpPr>
        <p:spPr>
          <a:xfrm>
            <a:off x="3863975" y="5841338"/>
            <a:ext cx="288000" cy="288000"/>
          </a:xfrm>
          <a:prstGeom prst="ellipse">
            <a:avLst/>
          </a:prstGeom>
          <a:solidFill>
            <a:srgbClr val="2F55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2" name="Прямая соединительная линия 81">
            <a:extLst>
              <a:ext uri="{FF2B5EF4-FFF2-40B4-BE49-F238E27FC236}">
                <a16:creationId xmlns:a16="http://schemas.microsoft.com/office/drawing/2014/main" id="{6285557D-84BC-444B-86AB-2AD508F58D75}"/>
              </a:ext>
            </a:extLst>
          </p:cNvPr>
          <p:cNvCxnSpPr>
            <a:cxnSpLocks/>
          </p:cNvCxnSpPr>
          <p:nvPr/>
        </p:nvCxnSpPr>
        <p:spPr>
          <a:xfrm flipV="1">
            <a:off x="4286250" y="4192774"/>
            <a:ext cx="1310832" cy="1507939"/>
          </a:xfrm>
          <a:prstGeom prst="line">
            <a:avLst/>
          </a:prstGeom>
          <a:ln w="12700">
            <a:solidFill>
              <a:srgbClr val="2F5597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5" name="Изображение 13" descr="Снимок экрана 2017-11-01 в 17.18.29.png">
            <a:extLst>
              <a:ext uri="{FF2B5EF4-FFF2-40B4-BE49-F238E27FC236}">
                <a16:creationId xmlns:a16="http://schemas.microsoft.com/office/drawing/2014/main" id="{DD4EF55A-3A6C-FE4A-9B7A-E4C7C864E7B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0971" y="5809524"/>
            <a:ext cx="648000" cy="432981"/>
          </a:xfrm>
          <a:prstGeom prst="rect">
            <a:avLst/>
          </a:prstGeom>
        </p:spPr>
      </p:pic>
      <p:pic>
        <p:nvPicPr>
          <p:cNvPr id="86" name="Изображение 16" descr="0-16.jpg">
            <a:extLst>
              <a:ext uri="{FF2B5EF4-FFF2-40B4-BE49-F238E27FC236}">
                <a16:creationId xmlns:a16="http://schemas.microsoft.com/office/drawing/2014/main" id="{EC10BAF4-223F-604B-B830-7AC70CD2654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7244" y="6337005"/>
            <a:ext cx="1044000" cy="402288"/>
          </a:xfrm>
          <a:prstGeom prst="rect">
            <a:avLst/>
          </a:prstGeom>
        </p:spPr>
      </p:pic>
      <p:pic>
        <p:nvPicPr>
          <p:cNvPr id="87" name="Picture 5" descr="C:\Users\Natalya.Malhotra\Documents\Виртуальная школа\STEMFORD\Стемфорд брендбук\Logo_Stemford fin.png">
            <a:extLst>
              <a:ext uri="{FF2B5EF4-FFF2-40B4-BE49-F238E27FC236}">
                <a16:creationId xmlns:a16="http://schemas.microsoft.com/office/drawing/2014/main" id="{E5423DC5-249C-B741-917B-DD37C60803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7790" y="5643969"/>
            <a:ext cx="1188000" cy="6151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" name="Изображение 2" descr="logo.png">
            <a:extLst>
              <a:ext uri="{FF2B5EF4-FFF2-40B4-BE49-F238E27FC236}">
                <a16:creationId xmlns:a16="http://schemas.microsoft.com/office/drawing/2014/main" id="{857EE48C-2232-874B-B8AA-7F03F786A8F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7419" y="5584418"/>
            <a:ext cx="1116000" cy="253634"/>
          </a:xfrm>
          <a:prstGeom prst="rect">
            <a:avLst/>
          </a:prstGeom>
        </p:spPr>
      </p:pic>
      <p:pic>
        <p:nvPicPr>
          <p:cNvPr id="91" name="Изображение 18" descr="Снимок экрана 2017-11-01 в 17.34.45.png">
            <a:extLst>
              <a:ext uri="{FF2B5EF4-FFF2-40B4-BE49-F238E27FC236}">
                <a16:creationId xmlns:a16="http://schemas.microsoft.com/office/drawing/2014/main" id="{E0868633-112B-D64D-A05D-0C559B20EE6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4009" y="6358272"/>
            <a:ext cx="1692000" cy="335482"/>
          </a:xfrm>
          <a:prstGeom prst="rect">
            <a:avLst/>
          </a:prstGeom>
        </p:spPr>
      </p:pic>
      <p:sp>
        <p:nvSpPr>
          <p:cNvPr id="92" name="Прямоугольник 91">
            <a:extLst>
              <a:ext uri="{FF2B5EF4-FFF2-40B4-BE49-F238E27FC236}">
                <a16:creationId xmlns:a16="http://schemas.microsoft.com/office/drawing/2014/main" id="{D7EAD885-8E99-3A4E-978F-1382EB0CD3E3}"/>
              </a:ext>
            </a:extLst>
          </p:cNvPr>
          <p:cNvSpPr/>
          <p:nvPr/>
        </p:nvSpPr>
        <p:spPr>
          <a:xfrm>
            <a:off x="4882570" y="112971"/>
            <a:ext cx="5602309" cy="464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2F5597"/>
                </a:solidFill>
                <a:latin typeface="Gilroy ExtraBold" pitchFamily="2" charset="0"/>
              </a:rPr>
              <a:t>Среда для </a:t>
            </a:r>
            <a:r>
              <a:rPr lang="en-US" sz="2400" b="1" dirty="0">
                <a:solidFill>
                  <a:schemeClr val="bg1"/>
                </a:solidFill>
                <a:latin typeface="Gilroy ExtraBold" pitchFamily="2" charset="0"/>
              </a:rPr>
              <a:t>STEM - </a:t>
            </a:r>
            <a:r>
              <a:rPr lang="ru-RU" sz="2400" b="1" dirty="0">
                <a:solidFill>
                  <a:schemeClr val="bg1"/>
                </a:solidFill>
                <a:latin typeface="Gilroy ExtraBold" pitchFamily="2" charset="0"/>
              </a:rPr>
              <a:t>образования</a:t>
            </a:r>
            <a:endParaRPr lang="en-US" sz="2400" b="1" dirty="0">
              <a:solidFill>
                <a:schemeClr val="bg1"/>
              </a:solidFill>
              <a:latin typeface="Gilroy ExtraBold" pitchFamily="2" charset="0"/>
            </a:endParaRPr>
          </a:p>
        </p:txBody>
      </p:sp>
      <p:pic>
        <p:nvPicPr>
          <p:cNvPr id="94" name="Изображение 2">
            <a:extLst>
              <a:ext uri="{FF2B5EF4-FFF2-40B4-BE49-F238E27FC236}">
                <a16:creationId xmlns:a16="http://schemas.microsoft.com/office/drawing/2014/main" id="{9BD03B3F-3089-5146-B20B-18EE45D394B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23272" y="4786877"/>
            <a:ext cx="1224000" cy="402084"/>
          </a:xfrm>
          <a:prstGeom prst="rect">
            <a:avLst/>
          </a:prstGeom>
        </p:spPr>
      </p:pic>
      <p:pic>
        <p:nvPicPr>
          <p:cNvPr id="95" name="Изображение 8">
            <a:extLst>
              <a:ext uri="{FF2B5EF4-FFF2-40B4-BE49-F238E27FC236}">
                <a16:creationId xmlns:a16="http://schemas.microsoft.com/office/drawing/2014/main" id="{D4B8360B-ECA1-E24C-A5C8-24DE6B0E2B4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808533" y="3601710"/>
            <a:ext cx="864000" cy="518400"/>
          </a:xfrm>
          <a:prstGeom prst="rect">
            <a:avLst/>
          </a:prstGeom>
        </p:spPr>
      </p:pic>
      <p:pic>
        <p:nvPicPr>
          <p:cNvPr id="96" name="Изображение 21" descr="Снимок экрана 2017-11-01 в 14.58.06.png">
            <a:extLst>
              <a:ext uri="{FF2B5EF4-FFF2-40B4-BE49-F238E27FC236}">
                <a16:creationId xmlns:a16="http://schemas.microsoft.com/office/drawing/2014/main" id="{D330DF75-F856-2340-A128-D9206D8E96FE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88" y="5249789"/>
            <a:ext cx="1299412" cy="471471"/>
          </a:xfrm>
          <a:prstGeom prst="rect">
            <a:avLst/>
          </a:prstGeom>
        </p:spPr>
      </p:pic>
      <p:pic>
        <p:nvPicPr>
          <p:cNvPr id="97" name="Изображение 26">
            <a:extLst>
              <a:ext uri="{FF2B5EF4-FFF2-40B4-BE49-F238E27FC236}">
                <a16:creationId xmlns:a16="http://schemas.microsoft.com/office/drawing/2014/main" id="{B4326B60-950A-724F-B005-246443BF04DC}"/>
              </a:ext>
            </a:extLst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>
            <a:off x="394398" y="4168075"/>
            <a:ext cx="540000" cy="466446"/>
          </a:xfrm>
          <a:prstGeom prst="rect">
            <a:avLst/>
          </a:prstGeom>
        </p:spPr>
      </p:pic>
      <p:pic>
        <p:nvPicPr>
          <p:cNvPr id="93" name="Изображение 1">
            <a:extLst>
              <a:ext uri="{FF2B5EF4-FFF2-40B4-BE49-F238E27FC236}">
                <a16:creationId xmlns:a16="http://schemas.microsoft.com/office/drawing/2014/main" id="{F3FBD83B-F0BB-C345-9B28-FF9BA0E9D75D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442367" y="4863778"/>
            <a:ext cx="1512000" cy="254274"/>
          </a:xfrm>
          <a:prstGeom prst="rect">
            <a:avLst/>
          </a:prstGeom>
        </p:spPr>
      </p:pic>
      <p:sp>
        <p:nvSpPr>
          <p:cNvPr id="106" name="Овал 105">
            <a:extLst>
              <a:ext uri="{FF2B5EF4-FFF2-40B4-BE49-F238E27FC236}">
                <a16:creationId xmlns:a16="http://schemas.microsoft.com/office/drawing/2014/main" id="{4FDAB54E-8905-EC45-855D-1C466157C140}"/>
              </a:ext>
            </a:extLst>
          </p:cNvPr>
          <p:cNvSpPr>
            <a:spLocks noChangeAspect="1"/>
          </p:cNvSpPr>
          <p:nvPr/>
        </p:nvSpPr>
        <p:spPr>
          <a:xfrm>
            <a:off x="7482017" y="907286"/>
            <a:ext cx="540000" cy="540000"/>
          </a:xfrm>
          <a:prstGeom prst="ellipse">
            <a:avLst/>
          </a:prstGeom>
          <a:solidFill>
            <a:srgbClr val="2F5597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Овал 106">
            <a:extLst>
              <a:ext uri="{FF2B5EF4-FFF2-40B4-BE49-F238E27FC236}">
                <a16:creationId xmlns:a16="http://schemas.microsoft.com/office/drawing/2014/main" id="{B1F7716B-2FD6-1947-BCE7-5AB4C6038F60}"/>
              </a:ext>
            </a:extLst>
          </p:cNvPr>
          <p:cNvSpPr>
            <a:spLocks noChangeAspect="1"/>
          </p:cNvSpPr>
          <p:nvPr/>
        </p:nvSpPr>
        <p:spPr>
          <a:xfrm>
            <a:off x="7608017" y="1031331"/>
            <a:ext cx="288000" cy="2880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8" name="Прямая соединительная линия 107">
            <a:extLst>
              <a:ext uri="{FF2B5EF4-FFF2-40B4-BE49-F238E27FC236}">
                <a16:creationId xmlns:a16="http://schemas.microsoft.com/office/drawing/2014/main" id="{1A252325-5A70-D243-9237-86E9BF7928BA}"/>
              </a:ext>
            </a:extLst>
          </p:cNvPr>
          <p:cNvCxnSpPr>
            <a:cxnSpLocks/>
          </p:cNvCxnSpPr>
          <p:nvPr/>
        </p:nvCxnSpPr>
        <p:spPr>
          <a:xfrm flipV="1">
            <a:off x="6422287" y="1600200"/>
            <a:ext cx="1078651" cy="1587465"/>
          </a:xfrm>
          <a:prstGeom prst="line">
            <a:avLst/>
          </a:prstGeom>
          <a:ln w="1270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Прямоугольник 109">
            <a:extLst>
              <a:ext uri="{FF2B5EF4-FFF2-40B4-BE49-F238E27FC236}">
                <a16:creationId xmlns:a16="http://schemas.microsoft.com/office/drawing/2014/main" id="{B10CCD87-F082-F74D-BD32-19CB0F3CC388}"/>
              </a:ext>
            </a:extLst>
          </p:cNvPr>
          <p:cNvSpPr/>
          <p:nvPr/>
        </p:nvSpPr>
        <p:spPr>
          <a:xfrm>
            <a:off x="8128954" y="965945"/>
            <a:ext cx="16722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Gilroy Light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Вузы</a:t>
            </a:r>
            <a:endParaRPr lang="ru-RU" b="1" dirty="0">
              <a:solidFill>
                <a:schemeClr val="bg1"/>
              </a:solidFill>
              <a:latin typeface="Gilroy Light" pitchFamily="2" charset="0"/>
              <a:cs typeface="Arial" panose="020B0604020202020204" pitchFamily="34" charset="0"/>
            </a:endParaRPr>
          </a:p>
        </p:txBody>
      </p:sp>
      <p:pic>
        <p:nvPicPr>
          <p:cNvPr id="112" name="Picture 13">
            <a:extLst>
              <a:ext uri="{FF2B5EF4-FFF2-40B4-BE49-F238E27FC236}">
                <a16:creationId xmlns:a16="http://schemas.microsoft.com/office/drawing/2014/main" id="{75320D2B-1339-814C-AC23-1CCF0FFF8B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3956" y="5572126"/>
            <a:ext cx="1161266" cy="436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7" name="Изображение 16">
            <a:extLst>
              <a:ext uri="{FF2B5EF4-FFF2-40B4-BE49-F238E27FC236}">
                <a16:creationId xmlns:a16="http://schemas.microsoft.com/office/drawing/2014/main" id="{1F835852-6B07-DA40-8651-9ACED66D4163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807689" y="993280"/>
            <a:ext cx="504056" cy="486054"/>
          </a:xfrm>
          <a:prstGeom prst="rect">
            <a:avLst/>
          </a:prstGeom>
        </p:spPr>
      </p:pic>
      <p:sp>
        <p:nvSpPr>
          <p:cNvPr id="118" name="Прямоугольник 117">
            <a:extLst>
              <a:ext uri="{FF2B5EF4-FFF2-40B4-BE49-F238E27FC236}">
                <a16:creationId xmlns:a16="http://schemas.microsoft.com/office/drawing/2014/main" id="{9E194C57-DA89-CA48-A8F1-8BFE10107D39}"/>
              </a:ext>
            </a:extLst>
          </p:cNvPr>
          <p:cNvSpPr/>
          <p:nvPr/>
        </p:nvSpPr>
        <p:spPr>
          <a:xfrm>
            <a:off x="323850" y="257179"/>
            <a:ext cx="22764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Gilroy Light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Дет. технопарки, </a:t>
            </a:r>
            <a:r>
              <a:rPr lang="ru-RU" b="1" dirty="0" err="1">
                <a:solidFill>
                  <a:schemeClr val="accent5">
                    <a:lumMod val="75000"/>
                  </a:schemeClr>
                </a:solidFill>
                <a:latin typeface="Gilroy Light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ЦМИТы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Gilroy Light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b="1" dirty="0" err="1">
                <a:solidFill>
                  <a:schemeClr val="accent5">
                    <a:lumMod val="75000"/>
                  </a:schemeClr>
                </a:solidFill>
                <a:latin typeface="Gilroy Light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ФабЛабы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Gilroy Light" pitchFamily="2" charset="0"/>
              <a:cs typeface="Arial" panose="020B0604020202020204" pitchFamily="34" charset="0"/>
            </a:endParaRPr>
          </a:p>
        </p:txBody>
      </p:sp>
      <p:pic>
        <p:nvPicPr>
          <p:cNvPr id="119" name="Изображение 10">
            <a:extLst>
              <a:ext uri="{FF2B5EF4-FFF2-40B4-BE49-F238E27FC236}">
                <a16:creationId xmlns:a16="http://schemas.microsoft.com/office/drawing/2014/main" id="{DA1A1CC3-7A02-B64E-A4F9-63EB91CA23D8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578176" y="1614488"/>
            <a:ext cx="1400223" cy="211063"/>
          </a:xfrm>
          <a:prstGeom prst="rect">
            <a:avLst/>
          </a:prstGeom>
        </p:spPr>
      </p:pic>
      <p:pic>
        <p:nvPicPr>
          <p:cNvPr id="120" name="Изображение 18">
            <a:extLst>
              <a:ext uri="{FF2B5EF4-FFF2-40B4-BE49-F238E27FC236}">
                <a16:creationId xmlns:a16="http://schemas.microsoft.com/office/drawing/2014/main" id="{476C5946-B9DA-DA4F-95A1-4004432A60E5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021137" y="1981130"/>
            <a:ext cx="1205061" cy="289417"/>
          </a:xfrm>
          <a:prstGeom prst="rect">
            <a:avLst/>
          </a:prstGeom>
        </p:spPr>
      </p:pic>
      <p:pic>
        <p:nvPicPr>
          <p:cNvPr id="121" name="Picture 5">
            <a:extLst>
              <a:ext uri="{FF2B5EF4-FFF2-40B4-BE49-F238E27FC236}">
                <a16:creationId xmlns:a16="http://schemas.microsoft.com/office/drawing/2014/main" id="{3F9D2B19-7DCF-8045-AE0B-8296D3BD51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8274" y="1171575"/>
            <a:ext cx="1145850" cy="300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" name="Прямоугольник 122">
            <a:extLst>
              <a:ext uri="{FF2B5EF4-FFF2-40B4-BE49-F238E27FC236}">
                <a16:creationId xmlns:a16="http://schemas.microsoft.com/office/drawing/2014/main" id="{4E13944C-1DC5-0B44-99D3-54B09EDA5C0E}"/>
              </a:ext>
            </a:extLst>
          </p:cNvPr>
          <p:cNvSpPr/>
          <p:nvPr/>
        </p:nvSpPr>
        <p:spPr>
          <a:xfrm>
            <a:off x="3906839" y="752479"/>
            <a:ext cx="24511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Gilroy Light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Бизнес-инициативы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Gilroy Light" pitchFamily="2" charset="0"/>
              <a:cs typeface="Arial" panose="020B0604020202020204" pitchFamily="34" charset="0"/>
            </a:endParaRPr>
          </a:p>
        </p:txBody>
      </p:sp>
      <p:sp>
        <p:nvSpPr>
          <p:cNvPr id="124" name="Прямоугольник 123">
            <a:extLst>
              <a:ext uri="{FF2B5EF4-FFF2-40B4-BE49-F238E27FC236}">
                <a16:creationId xmlns:a16="http://schemas.microsoft.com/office/drawing/2014/main" id="{5884B1FE-74F2-F843-94E9-2BC66C5326BC}"/>
              </a:ext>
            </a:extLst>
          </p:cNvPr>
          <p:cNvSpPr/>
          <p:nvPr/>
        </p:nvSpPr>
        <p:spPr>
          <a:xfrm>
            <a:off x="2335183" y="5318648"/>
            <a:ext cx="24575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Gilroy Light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Гос. инициативы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Gilroy Light" pitchFamily="2" charset="0"/>
              <a:cs typeface="Arial" panose="020B0604020202020204" pitchFamily="34" charset="0"/>
            </a:endParaRPr>
          </a:p>
        </p:txBody>
      </p:sp>
      <p:pic>
        <p:nvPicPr>
          <p:cNvPr id="125" name="Picture 6">
            <a:extLst>
              <a:ext uri="{FF2B5EF4-FFF2-40B4-BE49-F238E27FC236}">
                <a16:creationId xmlns:a16="http://schemas.microsoft.com/office/drawing/2014/main" id="{8138834E-38D3-D541-A2E9-C7E33FA32C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657" y="5779583"/>
            <a:ext cx="1334341" cy="349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6110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Macintosh PowerPoint</Application>
  <PresentationFormat>Широкоэкранный</PresentationFormat>
  <Paragraphs>11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Gilroy ExtraBold</vt:lpstr>
      <vt:lpstr>Gilroy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Игорь Вальдман</dc:creator>
  <cp:lastModifiedBy>Игорь Вальдман</cp:lastModifiedBy>
  <cp:revision>1</cp:revision>
  <dcterms:created xsi:type="dcterms:W3CDTF">2021-11-16T15:16:34Z</dcterms:created>
  <dcterms:modified xsi:type="dcterms:W3CDTF">2021-11-16T15:17:13Z</dcterms:modified>
</cp:coreProperties>
</file>